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98F0-66C1-4156-B47E-BB45641786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CD5F30-3D72-4D20-9F49-16B076A3CB59}">
      <dgm:prSet/>
      <dgm:spPr/>
      <dgm:t>
        <a:bodyPr/>
        <a:lstStyle/>
        <a:p>
          <a:pPr rtl="0"/>
          <a:r>
            <a:rPr lang="en-US" b="1" dirty="0" smtClean="0"/>
            <a:t>Needs</a:t>
          </a:r>
          <a:endParaRPr lang="en-US" dirty="0"/>
        </a:p>
      </dgm:t>
    </dgm:pt>
    <dgm:pt modelId="{D030CF8B-E9C7-4FCE-A769-3A0DC9C70BBA}" type="parTrans" cxnId="{E56C1436-93FD-4884-B7B1-E8D2B3D5F235}">
      <dgm:prSet/>
      <dgm:spPr/>
      <dgm:t>
        <a:bodyPr/>
        <a:lstStyle/>
        <a:p>
          <a:endParaRPr lang="en-US"/>
        </a:p>
      </dgm:t>
    </dgm:pt>
    <dgm:pt modelId="{CF489775-8A91-44DB-A892-9C94F58E5C50}" type="sibTrans" cxnId="{E56C1436-93FD-4884-B7B1-E8D2B3D5F235}">
      <dgm:prSet/>
      <dgm:spPr/>
      <dgm:t>
        <a:bodyPr/>
        <a:lstStyle/>
        <a:p>
          <a:endParaRPr lang="en-US"/>
        </a:p>
      </dgm:t>
    </dgm:pt>
    <dgm:pt modelId="{E52B7C57-7A30-4797-BDB0-27D4BF63BE9D}">
      <dgm:prSet/>
      <dgm:spPr/>
      <dgm:t>
        <a:bodyPr/>
        <a:lstStyle/>
        <a:p>
          <a:pPr rtl="0"/>
          <a:r>
            <a:rPr lang="en-US" dirty="0" smtClean="0"/>
            <a:t>Maslow’s hierarchy of needs.</a:t>
          </a:r>
          <a:endParaRPr lang="en-US" dirty="0"/>
        </a:p>
      </dgm:t>
    </dgm:pt>
    <dgm:pt modelId="{1A497329-44B9-4858-8A94-8BF0C6794DEE}" type="parTrans" cxnId="{CC8102D2-08D3-4796-A4E9-5BF1209BD19B}">
      <dgm:prSet/>
      <dgm:spPr/>
      <dgm:t>
        <a:bodyPr/>
        <a:lstStyle/>
        <a:p>
          <a:endParaRPr lang="en-US"/>
        </a:p>
      </dgm:t>
    </dgm:pt>
    <dgm:pt modelId="{84DA3CEF-FC7D-4B2E-A249-FCF22FAD71C6}" type="sibTrans" cxnId="{CC8102D2-08D3-4796-A4E9-5BF1209BD19B}">
      <dgm:prSet/>
      <dgm:spPr/>
      <dgm:t>
        <a:bodyPr/>
        <a:lstStyle/>
        <a:p>
          <a:endParaRPr lang="en-US"/>
        </a:p>
      </dgm:t>
    </dgm:pt>
    <dgm:pt modelId="{78FE3310-C57A-4E68-B7AF-50135B3E53D8}">
      <dgm:prSet/>
      <dgm:spPr/>
      <dgm:t>
        <a:bodyPr/>
        <a:lstStyle/>
        <a:p>
          <a:pPr rtl="0"/>
          <a:r>
            <a:rPr lang="en-US" b="1" dirty="0" smtClean="0"/>
            <a:t>Wants</a:t>
          </a:r>
          <a:endParaRPr lang="en-US" dirty="0"/>
        </a:p>
      </dgm:t>
    </dgm:pt>
    <dgm:pt modelId="{CB0669B9-2E20-4271-8AC8-3DCB85EB8272}" type="parTrans" cxnId="{5701F7D0-6190-458E-824A-CAF8D1EF164F}">
      <dgm:prSet/>
      <dgm:spPr/>
      <dgm:t>
        <a:bodyPr/>
        <a:lstStyle/>
        <a:p>
          <a:endParaRPr lang="en-US"/>
        </a:p>
      </dgm:t>
    </dgm:pt>
    <dgm:pt modelId="{9F4428F1-8CA9-48DE-9E78-A2E07B6074C7}" type="sibTrans" cxnId="{5701F7D0-6190-458E-824A-CAF8D1EF164F}">
      <dgm:prSet/>
      <dgm:spPr/>
      <dgm:t>
        <a:bodyPr/>
        <a:lstStyle/>
        <a:p>
          <a:endParaRPr lang="en-US"/>
        </a:p>
      </dgm:t>
    </dgm:pt>
    <dgm:pt modelId="{AF15EFE8-0835-4D53-893D-4EFAB1F8D267}">
      <dgm:prSet/>
      <dgm:spPr/>
      <dgm:t>
        <a:bodyPr/>
        <a:lstStyle/>
        <a:p>
          <a:pPr rtl="0"/>
          <a:r>
            <a:rPr lang="en-US" b="1" dirty="0" smtClean="0"/>
            <a:t>Demands</a:t>
          </a:r>
          <a:endParaRPr lang="en-US" dirty="0"/>
        </a:p>
      </dgm:t>
    </dgm:pt>
    <dgm:pt modelId="{A2B52590-DE12-4D48-B521-5680BAFDCC79}" type="parTrans" cxnId="{593FDE5E-6BBC-4908-8D11-F3FFDB1B4486}">
      <dgm:prSet/>
      <dgm:spPr/>
      <dgm:t>
        <a:bodyPr/>
        <a:lstStyle/>
        <a:p>
          <a:endParaRPr lang="en-US"/>
        </a:p>
      </dgm:t>
    </dgm:pt>
    <dgm:pt modelId="{584D5765-49A1-4DA5-BD4D-521AD60AA4F2}" type="sibTrans" cxnId="{593FDE5E-6BBC-4908-8D11-F3FFDB1B4486}">
      <dgm:prSet/>
      <dgm:spPr/>
      <dgm:t>
        <a:bodyPr/>
        <a:lstStyle/>
        <a:p>
          <a:endParaRPr lang="en-US"/>
        </a:p>
      </dgm:t>
    </dgm:pt>
    <dgm:pt modelId="{A0675FF7-EC9E-4F26-8DF8-F76D7BFDB4B9}">
      <dgm:prSet/>
      <dgm:spPr/>
      <dgm:t>
        <a:bodyPr/>
        <a:lstStyle/>
        <a:p>
          <a:pPr rtl="0"/>
          <a:r>
            <a:rPr lang="en-US" b="0" dirty="0" smtClean="0"/>
            <a:t>Form that needs take as they are shaped by culture and individual personality – objects that satisfy needs.</a:t>
          </a:r>
          <a:endParaRPr lang="en-US" b="0" dirty="0"/>
        </a:p>
      </dgm:t>
    </dgm:pt>
    <dgm:pt modelId="{67A8B66B-8870-44A3-8073-148CCA5FFA46}" type="parTrans" cxnId="{AE8F23D7-BA82-488D-A9A8-678990B641F0}">
      <dgm:prSet/>
      <dgm:spPr/>
      <dgm:t>
        <a:bodyPr/>
        <a:lstStyle/>
        <a:p>
          <a:endParaRPr lang="en-US"/>
        </a:p>
      </dgm:t>
    </dgm:pt>
    <dgm:pt modelId="{B30CB3F7-5946-44EE-A816-5B22AEC501F2}" type="sibTrans" cxnId="{AE8F23D7-BA82-488D-A9A8-678990B641F0}">
      <dgm:prSet/>
      <dgm:spPr/>
      <dgm:t>
        <a:bodyPr/>
        <a:lstStyle/>
        <a:p>
          <a:endParaRPr lang="en-US"/>
        </a:p>
      </dgm:t>
    </dgm:pt>
    <dgm:pt modelId="{C6009EE9-AB2A-4499-B2CD-18E5BA520B98}">
      <dgm:prSet/>
      <dgm:spPr/>
      <dgm:t>
        <a:bodyPr/>
        <a:lstStyle/>
        <a:p>
          <a:pPr rtl="0"/>
          <a:r>
            <a:rPr lang="en-US" b="0" dirty="0" smtClean="0"/>
            <a:t>Wants backed by buying power</a:t>
          </a:r>
          <a:endParaRPr lang="en-US" b="0" dirty="0"/>
        </a:p>
      </dgm:t>
    </dgm:pt>
    <dgm:pt modelId="{3FFECB1B-F3BE-4449-AA51-F4B27E792697}" type="parTrans" cxnId="{6C4AB44F-7F90-4984-A8D4-62CEC1D4CA41}">
      <dgm:prSet/>
      <dgm:spPr/>
      <dgm:t>
        <a:bodyPr/>
        <a:lstStyle/>
        <a:p>
          <a:endParaRPr lang="en-US"/>
        </a:p>
      </dgm:t>
    </dgm:pt>
    <dgm:pt modelId="{E85B8EAB-2C9D-4D88-B9F1-E29CB3A3D596}" type="sibTrans" cxnId="{6C4AB44F-7F90-4984-A8D4-62CEC1D4CA41}">
      <dgm:prSet/>
      <dgm:spPr/>
      <dgm:t>
        <a:bodyPr/>
        <a:lstStyle/>
        <a:p>
          <a:endParaRPr lang="en-US"/>
        </a:p>
      </dgm:t>
    </dgm:pt>
    <dgm:pt modelId="{B3C971D0-D93E-4D2B-A5BC-39E89DECB1EF}">
      <dgm:prSet/>
      <dgm:spPr/>
      <dgm:t>
        <a:bodyPr/>
        <a:lstStyle/>
        <a:p>
          <a:pPr rtl="0"/>
          <a:r>
            <a:rPr lang="en-US" b="0" dirty="0" smtClean="0"/>
            <a:t>States of deprivation</a:t>
          </a:r>
          <a:endParaRPr lang="en-US" b="0" dirty="0"/>
        </a:p>
      </dgm:t>
    </dgm:pt>
    <dgm:pt modelId="{23C3F2E6-8FD3-450F-9FFB-C3F80CB00B67}" type="parTrans" cxnId="{23903871-FF84-44DD-8704-9DDDDC17C4C8}">
      <dgm:prSet/>
      <dgm:spPr/>
      <dgm:t>
        <a:bodyPr/>
        <a:lstStyle/>
        <a:p>
          <a:endParaRPr lang="en-US"/>
        </a:p>
      </dgm:t>
    </dgm:pt>
    <dgm:pt modelId="{AE56EFD6-0DA2-4427-86AC-FEE026F51013}" type="sibTrans" cxnId="{23903871-FF84-44DD-8704-9DDDDC17C4C8}">
      <dgm:prSet/>
      <dgm:spPr/>
      <dgm:t>
        <a:bodyPr/>
        <a:lstStyle/>
        <a:p>
          <a:endParaRPr lang="en-US"/>
        </a:p>
      </dgm:t>
    </dgm:pt>
    <dgm:pt modelId="{6F70DDE4-DB16-4B46-96AE-4CECB3BA169A}" type="pres">
      <dgm:prSet presAssocID="{4EBA98F0-66C1-4156-B47E-BB4564178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3E3AB-E298-448C-88FD-F6C3CB39991F}" type="pres">
      <dgm:prSet presAssocID="{99CD5F30-3D72-4D20-9F49-16B076A3CB59}" presName="linNode" presStyleCnt="0"/>
      <dgm:spPr/>
      <dgm:t>
        <a:bodyPr/>
        <a:lstStyle/>
        <a:p>
          <a:endParaRPr lang="en-GB"/>
        </a:p>
      </dgm:t>
    </dgm:pt>
    <dgm:pt modelId="{86C655B7-0D6E-41A8-A3C1-45DE1F42479B}" type="pres">
      <dgm:prSet presAssocID="{99CD5F30-3D72-4D20-9F49-16B076A3CB5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974C-C370-4A1A-A512-EE9FED9EB687}" type="pres">
      <dgm:prSet presAssocID="{99CD5F30-3D72-4D20-9F49-16B076A3CB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8356D-0510-44B3-844A-18EA73ED1E2C}" type="pres">
      <dgm:prSet presAssocID="{CF489775-8A91-44DB-A892-9C94F58E5C50}" presName="sp" presStyleCnt="0"/>
      <dgm:spPr/>
      <dgm:t>
        <a:bodyPr/>
        <a:lstStyle/>
        <a:p>
          <a:endParaRPr lang="en-GB"/>
        </a:p>
      </dgm:t>
    </dgm:pt>
    <dgm:pt modelId="{9238A57B-54D3-48AC-86C4-5B4E8B451E26}" type="pres">
      <dgm:prSet presAssocID="{78FE3310-C57A-4E68-B7AF-50135B3E53D8}" presName="linNode" presStyleCnt="0"/>
      <dgm:spPr/>
      <dgm:t>
        <a:bodyPr/>
        <a:lstStyle/>
        <a:p>
          <a:endParaRPr lang="en-GB"/>
        </a:p>
      </dgm:t>
    </dgm:pt>
    <dgm:pt modelId="{BAACF0C3-5BF4-4524-AF7D-15C61ECBB362}" type="pres">
      <dgm:prSet presAssocID="{78FE3310-C57A-4E68-B7AF-50135B3E53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79E72-7D26-4388-A97F-F030469FBD2F}" type="pres">
      <dgm:prSet presAssocID="{78FE3310-C57A-4E68-B7AF-50135B3E53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D818-E283-47BB-8D06-44E2F6EDCA65}" type="pres">
      <dgm:prSet presAssocID="{9F4428F1-8CA9-48DE-9E78-A2E07B6074C7}" presName="sp" presStyleCnt="0"/>
      <dgm:spPr/>
      <dgm:t>
        <a:bodyPr/>
        <a:lstStyle/>
        <a:p>
          <a:endParaRPr lang="en-GB"/>
        </a:p>
      </dgm:t>
    </dgm:pt>
    <dgm:pt modelId="{FA55BDA1-6D46-4238-95A8-59FEDE9903E1}" type="pres">
      <dgm:prSet presAssocID="{AF15EFE8-0835-4D53-893D-4EFAB1F8D267}" presName="linNode" presStyleCnt="0"/>
      <dgm:spPr/>
      <dgm:t>
        <a:bodyPr/>
        <a:lstStyle/>
        <a:p>
          <a:endParaRPr lang="en-GB"/>
        </a:p>
      </dgm:t>
    </dgm:pt>
    <dgm:pt modelId="{52E0038A-58FE-4BF8-9CFB-12828007B89A}" type="pres">
      <dgm:prSet presAssocID="{AF15EFE8-0835-4D53-893D-4EFAB1F8D2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47C45-8C78-45F6-86F9-3CA6AA7600EA}" type="pres">
      <dgm:prSet presAssocID="{AF15EFE8-0835-4D53-893D-4EFAB1F8D2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439C3D-F92F-4ADD-8889-924A242E849D}" type="presOf" srcId="{4EBA98F0-66C1-4156-B47E-BB4564178630}" destId="{6F70DDE4-DB16-4B46-96AE-4CECB3BA169A}" srcOrd="0" destOrd="0" presId="urn:microsoft.com/office/officeart/2005/8/layout/vList5"/>
    <dgm:cxn modelId="{4FBC35A3-183D-4C03-B6ED-5B1FC4767328}" type="presOf" srcId="{78FE3310-C57A-4E68-B7AF-50135B3E53D8}" destId="{BAACF0C3-5BF4-4524-AF7D-15C61ECBB362}" srcOrd="0" destOrd="0" presId="urn:microsoft.com/office/officeart/2005/8/layout/vList5"/>
    <dgm:cxn modelId="{38510081-D229-4A5C-A0AA-EB0D5EF84AC2}" type="presOf" srcId="{E52B7C57-7A30-4797-BDB0-27D4BF63BE9D}" destId="{B4BF974C-C370-4A1A-A512-EE9FED9EB687}" srcOrd="0" destOrd="1" presId="urn:microsoft.com/office/officeart/2005/8/layout/vList5"/>
    <dgm:cxn modelId="{593FDE5E-6BBC-4908-8D11-F3FFDB1B4486}" srcId="{4EBA98F0-66C1-4156-B47E-BB4564178630}" destId="{AF15EFE8-0835-4D53-893D-4EFAB1F8D267}" srcOrd="2" destOrd="0" parTransId="{A2B52590-DE12-4D48-B521-5680BAFDCC79}" sibTransId="{584D5765-49A1-4DA5-BD4D-521AD60AA4F2}"/>
    <dgm:cxn modelId="{5701F7D0-6190-458E-824A-CAF8D1EF164F}" srcId="{4EBA98F0-66C1-4156-B47E-BB4564178630}" destId="{78FE3310-C57A-4E68-B7AF-50135B3E53D8}" srcOrd="1" destOrd="0" parTransId="{CB0669B9-2E20-4271-8AC8-3DCB85EB8272}" sibTransId="{9F4428F1-8CA9-48DE-9E78-A2E07B6074C7}"/>
    <dgm:cxn modelId="{6C4AB44F-7F90-4984-A8D4-62CEC1D4CA41}" srcId="{AF15EFE8-0835-4D53-893D-4EFAB1F8D267}" destId="{C6009EE9-AB2A-4499-B2CD-18E5BA520B98}" srcOrd="0" destOrd="0" parTransId="{3FFECB1B-F3BE-4449-AA51-F4B27E792697}" sibTransId="{E85B8EAB-2C9D-4D88-B9F1-E29CB3A3D596}"/>
    <dgm:cxn modelId="{6BE43E25-9ED6-4637-AB51-1D28189A73DB}" type="presOf" srcId="{A0675FF7-EC9E-4F26-8DF8-F76D7BFDB4B9}" destId="{BD579E72-7D26-4388-A97F-F030469FBD2F}" srcOrd="0" destOrd="0" presId="urn:microsoft.com/office/officeart/2005/8/layout/vList5"/>
    <dgm:cxn modelId="{AE8F23D7-BA82-488D-A9A8-678990B641F0}" srcId="{78FE3310-C57A-4E68-B7AF-50135B3E53D8}" destId="{A0675FF7-EC9E-4F26-8DF8-F76D7BFDB4B9}" srcOrd="0" destOrd="0" parTransId="{67A8B66B-8870-44A3-8073-148CCA5FFA46}" sibTransId="{B30CB3F7-5946-44EE-A816-5B22AEC501F2}"/>
    <dgm:cxn modelId="{3C591FC9-B1BB-4F15-80E3-2DF04EA5E9C4}" type="presOf" srcId="{AF15EFE8-0835-4D53-893D-4EFAB1F8D267}" destId="{52E0038A-58FE-4BF8-9CFB-12828007B89A}" srcOrd="0" destOrd="0" presId="urn:microsoft.com/office/officeart/2005/8/layout/vList5"/>
    <dgm:cxn modelId="{7C18A931-BEDC-4697-8F49-FDFBA4ABAD28}" type="presOf" srcId="{C6009EE9-AB2A-4499-B2CD-18E5BA520B98}" destId="{93747C45-8C78-45F6-86F9-3CA6AA7600EA}" srcOrd="0" destOrd="0" presId="urn:microsoft.com/office/officeart/2005/8/layout/vList5"/>
    <dgm:cxn modelId="{AFCEF5E9-26A7-44C4-A639-0A71C1E8B33C}" type="presOf" srcId="{B3C971D0-D93E-4D2B-A5BC-39E89DECB1EF}" destId="{B4BF974C-C370-4A1A-A512-EE9FED9EB687}" srcOrd="0" destOrd="0" presId="urn:microsoft.com/office/officeart/2005/8/layout/vList5"/>
    <dgm:cxn modelId="{E6309022-A7CB-484B-9B50-7FF58D81F719}" type="presOf" srcId="{99CD5F30-3D72-4D20-9F49-16B076A3CB59}" destId="{86C655B7-0D6E-41A8-A3C1-45DE1F42479B}" srcOrd="0" destOrd="0" presId="urn:microsoft.com/office/officeart/2005/8/layout/vList5"/>
    <dgm:cxn modelId="{E56C1436-93FD-4884-B7B1-E8D2B3D5F235}" srcId="{4EBA98F0-66C1-4156-B47E-BB4564178630}" destId="{99CD5F30-3D72-4D20-9F49-16B076A3CB59}" srcOrd="0" destOrd="0" parTransId="{D030CF8B-E9C7-4FCE-A769-3A0DC9C70BBA}" sibTransId="{CF489775-8A91-44DB-A892-9C94F58E5C50}"/>
    <dgm:cxn modelId="{CC8102D2-08D3-4796-A4E9-5BF1209BD19B}" srcId="{B3C971D0-D93E-4D2B-A5BC-39E89DECB1EF}" destId="{E52B7C57-7A30-4797-BDB0-27D4BF63BE9D}" srcOrd="0" destOrd="0" parTransId="{1A497329-44B9-4858-8A94-8BF0C6794DEE}" sibTransId="{84DA3CEF-FC7D-4B2E-A249-FCF22FAD71C6}"/>
    <dgm:cxn modelId="{23903871-FF84-44DD-8704-9DDDDC17C4C8}" srcId="{99CD5F30-3D72-4D20-9F49-16B076A3CB59}" destId="{B3C971D0-D93E-4D2B-A5BC-39E89DECB1EF}" srcOrd="0" destOrd="0" parTransId="{23C3F2E6-8FD3-450F-9FFB-C3F80CB00B67}" sibTransId="{AE56EFD6-0DA2-4427-86AC-FEE026F51013}"/>
    <dgm:cxn modelId="{F51F0F44-2E40-4B96-B182-366BBFB4787B}" type="presParOf" srcId="{6F70DDE4-DB16-4B46-96AE-4CECB3BA169A}" destId="{1423E3AB-E298-448C-88FD-F6C3CB39991F}" srcOrd="0" destOrd="0" presId="urn:microsoft.com/office/officeart/2005/8/layout/vList5"/>
    <dgm:cxn modelId="{C9BD1970-1811-4669-A216-943CA621672E}" type="presParOf" srcId="{1423E3AB-E298-448C-88FD-F6C3CB39991F}" destId="{86C655B7-0D6E-41A8-A3C1-45DE1F42479B}" srcOrd="0" destOrd="0" presId="urn:microsoft.com/office/officeart/2005/8/layout/vList5"/>
    <dgm:cxn modelId="{168E6D3C-8E84-4792-B551-7F8DD666D41F}" type="presParOf" srcId="{1423E3AB-E298-448C-88FD-F6C3CB39991F}" destId="{B4BF974C-C370-4A1A-A512-EE9FED9EB687}" srcOrd="1" destOrd="0" presId="urn:microsoft.com/office/officeart/2005/8/layout/vList5"/>
    <dgm:cxn modelId="{EE479726-512A-40F7-BC7F-1ECC325A5E83}" type="presParOf" srcId="{6F70DDE4-DB16-4B46-96AE-4CECB3BA169A}" destId="{D628356D-0510-44B3-844A-18EA73ED1E2C}" srcOrd="1" destOrd="0" presId="urn:microsoft.com/office/officeart/2005/8/layout/vList5"/>
    <dgm:cxn modelId="{5709F05E-8794-4FF3-8E01-E12F8DCDC2BF}" type="presParOf" srcId="{6F70DDE4-DB16-4B46-96AE-4CECB3BA169A}" destId="{9238A57B-54D3-48AC-86C4-5B4E8B451E26}" srcOrd="2" destOrd="0" presId="urn:microsoft.com/office/officeart/2005/8/layout/vList5"/>
    <dgm:cxn modelId="{DA9FA51B-2973-4FCC-8621-EE345117B686}" type="presParOf" srcId="{9238A57B-54D3-48AC-86C4-5B4E8B451E26}" destId="{BAACF0C3-5BF4-4524-AF7D-15C61ECBB362}" srcOrd="0" destOrd="0" presId="urn:microsoft.com/office/officeart/2005/8/layout/vList5"/>
    <dgm:cxn modelId="{EDBD2686-8281-438E-89F3-18441B1DFFF2}" type="presParOf" srcId="{9238A57B-54D3-48AC-86C4-5B4E8B451E26}" destId="{BD579E72-7D26-4388-A97F-F030469FBD2F}" srcOrd="1" destOrd="0" presId="urn:microsoft.com/office/officeart/2005/8/layout/vList5"/>
    <dgm:cxn modelId="{DA6AF3AA-7E68-4820-9619-07378D0AEDCE}" type="presParOf" srcId="{6F70DDE4-DB16-4B46-96AE-4CECB3BA169A}" destId="{5932D818-E283-47BB-8D06-44E2F6EDCA65}" srcOrd="3" destOrd="0" presId="urn:microsoft.com/office/officeart/2005/8/layout/vList5"/>
    <dgm:cxn modelId="{E92DE43F-ED5C-46A9-A2B4-A37482AF89EE}" type="presParOf" srcId="{6F70DDE4-DB16-4B46-96AE-4CECB3BA169A}" destId="{FA55BDA1-6D46-4238-95A8-59FEDE9903E1}" srcOrd="4" destOrd="0" presId="urn:microsoft.com/office/officeart/2005/8/layout/vList5"/>
    <dgm:cxn modelId="{39BB9DE7-AEF8-4922-BB62-217F005E239A}" type="presParOf" srcId="{FA55BDA1-6D46-4238-95A8-59FEDE9903E1}" destId="{52E0038A-58FE-4BF8-9CFB-12828007B89A}" srcOrd="0" destOrd="0" presId="urn:microsoft.com/office/officeart/2005/8/layout/vList5"/>
    <dgm:cxn modelId="{B088E04E-4192-407D-9436-9704B8CB3D23}" type="presParOf" srcId="{FA55BDA1-6D46-4238-95A8-59FEDE9903E1}" destId="{93747C45-8C78-45F6-86F9-3CA6AA7600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5DC8E-760D-41EF-8F38-069CBAA04EDC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2F9F1754-C3B8-4787-9177-40EC72B1443A}">
      <dgm:prSet phldrT="[Text]"/>
      <dgm:spPr/>
      <dgm:t>
        <a:bodyPr/>
        <a:lstStyle/>
        <a:p>
          <a:r>
            <a:rPr lang="en-GB" dirty="0" smtClean="0"/>
            <a:t>Augmented Product level</a:t>
          </a:r>
          <a:endParaRPr lang="en-GB" dirty="0"/>
        </a:p>
      </dgm:t>
    </dgm:pt>
    <dgm:pt modelId="{3B229C4A-F863-4EC4-9025-8229F1F1792A}" type="parTrans" cxnId="{AD9D80BD-210E-4982-BD28-3F5CC58874A8}">
      <dgm:prSet/>
      <dgm:spPr/>
      <dgm:t>
        <a:bodyPr/>
        <a:lstStyle/>
        <a:p>
          <a:endParaRPr lang="en-US"/>
        </a:p>
      </dgm:t>
    </dgm:pt>
    <dgm:pt modelId="{60344F46-32FA-4DF7-AE8A-DC95049A3848}" type="sibTrans" cxnId="{AD9D80BD-210E-4982-BD28-3F5CC58874A8}">
      <dgm:prSet/>
      <dgm:spPr/>
      <dgm:t>
        <a:bodyPr/>
        <a:lstStyle/>
        <a:p>
          <a:endParaRPr lang="en-US"/>
        </a:p>
      </dgm:t>
    </dgm:pt>
    <dgm:pt modelId="{1E6D1FC5-2BA3-46C2-8CC1-1FE042C478D6}">
      <dgm:prSet phldrT="[Text]"/>
      <dgm:spPr/>
      <dgm:t>
        <a:bodyPr/>
        <a:lstStyle/>
        <a:p>
          <a:r>
            <a:rPr lang="en-GB" dirty="0" smtClean="0"/>
            <a:t>Actual product level</a:t>
          </a:r>
          <a:endParaRPr lang="en-GB" dirty="0"/>
        </a:p>
      </dgm:t>
    </dgm:pt>
    <dgm:pt modelId="{73D26304-58AF-4430-BE2D-6D88B4013DA5}" type="parTrans" cxnId="{0D8BFF05-1FBF-4BB1-BB5B-6184A2B705F8}">
      <dgm:prSet/>
      <dgm:spPr/>
      <dgm:t>
        <a:bodyPr/>
        <a:lstStyle/>
        <a:p>
          <a:endParaRPr lang="en-US"/>
        </a:p>
      </dgm:t>
    </dgm:pt>
    <dgm:pt modelId="{FD7F238E-43B7-4358-B3C6-B4DF380DB790}" type="sibTrans" cxnId="{0D8BFF05-1FBF-4BB1-BB5B-6184A2B705F8}">
      <dgm:prSet/>
      <dgm:spPr/>
      <dgm:t>
        <a:bodyPr/>
        <a:lstStyle/>
        <a:p>
          <a:endParaRPr lang="en-US"/>
        </a:p>
      </dgm:t>
    </dgm:pt>
    <dgm:pt modelId="{DEB1D905-55FE-43A5-B7DA-D76ED13A2E9A}">
      <dgm:prSet phldrT="[Text]"/>
      <dgm:spPr/>
      <dgm:t>
        <a:bodyPr/>
        <a:lstStyle/>
        <a:p>
          <a:r>
            <a:rPr lang="en-GB" dirty="0" smtClean="0"/>
            <a:t>Core benefit level</a:t>
          </a:r>
          <a:endParaRPr lang="en-GB" dirty="0"/>
        </a:p>
      </dgm:t>
    </dgm:pt>
    <dgm:pt modelId="{7534CA09-6105-4518-9EEA-018DD2603DA7}" type="parTrans" cxnId="{705F3A04-EEF0-49F8-86CE-ADBB08F0A396}">
      <dgm:prSet/>
      <dgm:spPr/>
      <dgm:t>
        <a:bodyPr/>
        <a:lstStyle/>
        <a:p>
          <a:endParaRPr lang="en-US"/>
        </a:p>
      </dgm:t>
    </dgm:pt>
    <dgm:pt modelId="{03F220A1-652E-428D-B36F-C68F6E1C85EE}" type="sibTrans" cxnId="{705F3A04-EEF0-49F8-86CE-ADBB08F0A396}">
      <dgm:prSet/>
      <dgm:spPr/>
      <dgm:t>
        <a:bodyPr/>
        <a:lstStyle/>
        <a:p>
          <a:endParaRPr lang="en-US"/>
        </a:p>
      </dgm:t>
    </dgm:pt>
    <dgm:pt modelId="{F57A8246-9789-4F81-81F0-9A50E1DD1CAC}" type="pres">
      <dgm:prSet presAssocID="{3025DC8E-760D-41EF-8F38-069CBAA04E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13DE76-A3FB-48F8-9225-F7856368E51D}" type="pres">
      <dgm:prSet presAssocID="{2F9F1754-C3B8-4787-9177-40EC72B1443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A7967A-25DA-4811-B3F8-F1C69D22B7A9}" type="pres">
      <dgm:prSet presAssocID="{2F9F1754-C3B8-4787-9177-40EC72B1443A}" presName="gear1srcNode" presStyleLbl="node1" presStyleIdx="0" presStyleCnt="3"/>
      <dgm:spPr/>
      <dgm:t>
        <a:bodyPr/>
        <a:lstStyle/>
        <a:p>
          <a:endParaRPr lang="en-GB"/>
        </a:p>
      </dgm:t>
    </dgm:pt>
    <dgm:pt modelId="{F35F0DD9-453D-431C-A710-C4BDA5480F61}" type="pres">
      <dgm:prSet presAssocID="{2F9F1754-C3B8-4787-9177-40EC72B1443A}" presName="gear1dstNode" presStyleLbl="node1" presStyleIdx="0" presStyleCnt="3"/>
      <dgm:spPr/>
      <dgm:t>
        <a:bodyPr/>
        <a:lstStyle/>
        <a:p>
          <a:endParaRPr lang="en-GB"/>
        </a:p>
      </dgm:t>
    </dgm:pt>
    <dgm:pt modelId="{310EDE7F-D6DB-4375-BC79-155115C746AD}" type="pres">
      <dgm:prSet presAssocID="{1E6D1FC5-2BA3-46C2-8CC1-1FE042C478D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6B42B-34A4-4809-A424-0CB753F968ED}" type="pres">
      <dgm:prSet presAssocID="{1E6D1FC5-2BA3-46C2-8CC1-1FE042C478D6}" presName="gear2srcNode" presStyleLbl="node1" presStyleIdx="1" presStyleCnt="3"/>
      <dgm:spPr/>
      <dgm:t>
        <a:bodyPr/>
        <a:lstStyle/>
        <a:p>
          <a:endParaRPr lang="en-GB"/>
        </a:p>
      </dgm:t>
    </dgm:pt>
    <dgm:pt modelId="{CAF719D2-9AC2-4E74-877C-490C8E0810CF}" type="pres">
      <dgm:prSet presAssocID="{1E6D1FC5-2BA3-46C2-8CC1-1FE042C478D6}" presName="gear2dstNode" presStyleLbl="node1" presStyleIdx="1" presStyleCnt="3"/>
      <dgm:spPr/>
      <dgm:t>
        <a:bodyPr/>
        <a:lstStyle/>
        <a:p>
          <a:endParaRPr lang="en-GB"/>
        </a:p>
      </dgm:t>
    </dgm:pt>
    <dgm:pt modelId="{74614A4A-BDB2-4D26-BA5D-453CB99CDDD8}" type="pres">
      <dgm:prSet presAssocID="{DEB1D905-55FE-43A5-B7DA-D76ED13A2E9A}" presName="gear3" presStyleLbl="node1" presStyleIdx="2" presStyleCnt="3"/>
      <dgm:spPr/>
      <dgm:t>
        <a:bodyPr/>
        <a:lstStyle/>
        <a:p>
          <a:endParaRPr lang="en-GB"/>
        </a:p>
      </dgm:t>
    </dgm:pt>
    <dgm:pt modelId="{C3872DC3-2741-47F9-BD3D-62479E174107}" type="pres">
      <dgm:prSet presAssocID="{DEB1D905-55FE-43A5-B7DA-D76ED13A2E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9918F-E55C-41DD-8B8D-B089BB85D889}" type="pres">
      <dgm:prSet presAssocID="{DEB1D905-55FE-43A5-B7DA-D76ED13A2E9A}" presName="gear3srcNode" presStyleLbl="node1" presStyleIdx="2" presStyleCnt="3"/>
      <dgm:spPr/>
      <dgm:t>
        <a:bodyPr/>
        <a:lstStyle/>
        <a:p>
          <a:endParaRPr lang="en-GB"/>
        </a:p>
      </dgm:t>
    </dgm:pt>
    <dgm:pt modelId="{199AFAA2-F87F-4067-B186-8B55D3260C20}" type="pres">
      <dgm:prSet presAssocID="{DEB1D905-55FE-43A5-B7DA-D76ED13A2E9A}" presName="gear3dstNode" presStyleLbl="node1" presStyleIdx="2" presStyleCnt="3"/>
      <dgm:spPr/>
      <dgm:t>
        <a:bodyPr/>
        <a:lstStyle/>
        <a:p>
          <a:endParaRPr lang="en-GB"/>
        </a:p>
      </dgm:t>
    </dgm:pt>
    <dgm:pt modelId="{6DED2400-C184-46A6-9B83-B36FDE2231BF}" type="pres">
      <dgm:prSet presAssocID="{60344F46-32FA-4DF7-AE8A-DC95049A384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A5B123B-6F1B-406F-B85C-77180348D19E}" type="pres">
      <dgm:prSet presAssocID="{FD7F238E-43B7-4358-B3C6-B4DF380DB79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92CDF5B-F8BB-4172-977A-AE42981ED5AE}" type="pres">
      <dgm:prSet presAssocID="{03F220A1-652E-428D-B36F-C68F6E1C85E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E0CC3E-1103-4390-8C90-6D9A6B183E98}" type="presOf" srcId="{2F9F1754-C3B8-4787-9177-40EC72B1443A}" destId="{EBA7967A-25DA-4811-B3F8-F1C69D22B7A9}" srcOrd="1" destOrd="0" presId="urn:microsoft.com/office/officeart/2005/8/layout/gear1"/>
    <dgm:cxn modelId="{BF54A13E-28D7-4148-8F23-F2CBE4C0A047}" type="presOf" srcId="{1E6D1FC5-2BA3-46C2-8CC1-1FE042C478D6}" destId="{08B6B42B-34A4-4809-A424-0CB753F968ED}" srcOrd="1" destOrd="0" presId="urn:microsoft.com/office/officeart/2005/8/layout/gear1"/>
    <dgm:cxn modelId="{D24312E0-4893-47C7-B227-E6E9C7E9DA51}" type="presOf" srcId="{03F220A1-652E-428D-B36F-C68F6E1C85EE}" destId="{192CDF5B-F8BB-4172-977A-AE42981ED5AE}" srcOrd="0" destOrd="0" presId="urn:microsoft.com/office/officeart/2005/8/layout/gear1"/>
    <dgm:cxn modelId="{E31A7CFC-50BA-40EF-A4FB-B23E145DA9D0}" type="presOf" srcId="{3025DC8E-760D-41EF-8F38-069CBAA04EDC}" destId="{F57A8246-9789-4F81-81F0-9A50E1DD1CAC}" srcOrd="0" destOrd="0" presId="urn:microsoft.com/office/officeart/2005/8/layout/gear1"/>
    <dgm:cxn modelId="{BE08EC80-EA2D-49EC-B7C0-60A60384FBA0}" type="presOf" srcId="{60344F46-32FA-4DF7-AE8A-DC95049A3848}" destId="{6DED2400-C184-46A6-9B83-B36FDE2231BF}" srcOrd="0" destOrd="0" presId="urn:microsoft.com/office/officeart/2005/8/layout/gear1"/>
    <dgm:cxn modelId="{AD9D80BD-210E-4982-BD28-3F5CC58874A8}" srcId="{3025DC8E-760D-41EF-8F38-069CBAA04EDC}" destId="{2F9F1754-C3B8-4787-9177-40EC72B1443A}" srcOrd="0" destOrd="0" parTransId="{3B229C4A-F863-4EC4-9025-8229F1F1792A}" sibTransId="{60344F46-32FA-4DF7-AE8A-DC95049A3848}"/>
    <dgm:cxn modelId="{F8762547-32D6-4B32-9039-E9D5AC86F1FA}" type="presOf" srcId="{DEB1D905-55FE-43A5-B7DA-D76ED13A2E9A}" destId="{C839918F-E55C-41DD-8B8D-B089BB85D889}" srcOrd="2" destOrd="0" presId="urn:microsoft.com/office/officeart/2005/8/layout/gear1"/>
    <dgm:cxn modelId="{AFFC74D0-DC49-4A48-AC54-B831A96FEBB6}" type="presOf" srcId="{2F9F1754-C3B8-4787-9177-40EC72B1443A}" destId="{F35F0DD9-453D-431C-A710-C4BDA5480F61}" srcOrd="2" destOrd="0" presId="urn:microsoft.com/office/officeart/2005/8/layout/gear1"/>
    <dgm:cxn modelId="{0AE63261-94F0-497B-ACCF-0271F965F344}" type="presOf" srcId="{1E6D1FC5-2BA3-46C2-8CC1-1FE042C478D6}" destId="{CAF719D2-9AC2-4E74-877C-490C8E0810CF}" srcOrd="2" destOrd="0" presId="urn:microsoft.com/office/officeart/2005/8/layout/gear1"/>
    <dgm:cxn modelId="{197C2D15-3970-4FAD-94A3-123588517DE4}" type="presOf" srcId="{1E6D1FC5-2BA3-46C2-8CC1-1FE042C478D6}" destId="{310EDE7F-D6DB-4375-BC79-155115C746AD}" srcOrd="0" destOrd="0" presId="urn:microsoft.com/office/officeart/2005/8/layout/gear1"/>
    <dgm:cxn modelId="{0D8BFF05-1FBF-4BB1-BB5B-6184A2B705F8}" srcId="{3025DC8E-760D-41EF-8F38-069CBAA04EDC}" destId="{1E6D1FC5-2BA3-46C2-8CC1-1FE042C478D6}" srcOrd="1" destOrd="0" parTransId="{73D26304-58AF-4430-BE2D-6D88B4013DA5}" sibTransId="{FD7F238E-43B7-4358-B3C6-B4DF380DB790}"/>
    <dgm:cxn modelId="{91B2780F-2CB6-4952-9284-7254DF383D6F}" type="presOf" srcId="{2F9F1754-C3B8-4787-9177-40EC72B1443A}" destId="{8613DE76-A3FB-48F8-9225-F7856368E51D}" srcOrd="0" destOrd="0" presId="urn:microsoft.com/office/officeart/2005/8/layout/gear1"/>
    <dgm:cxn modelId="{84B53846-73FF-4E09-BB9D-504AA251F54A}" type="presOf" srcId="{DEB1D905-55FE-43A5-B7DA-D76ED13A2E9A}" destId="{C3872DC3-2741-47F9-BD3D-62479E174107}" srcOrd="1" destOrd="0" presId="urn:microsoft.com/office/officeart/2005/8/layout/gear1"/>
    <dgm:cxn modelId="{705F3A04-EEF0-49F8-86CE-ADBB08F0A396}" srcId="{3025DC8E-760D-41EF-8F38-069CBAA04EDC}" destId="{DEB1D905-55FE-43A5-B7DA-D76ED13A2E9A}" srcOrd="2" destOrd="0" parTransId="{7534CA09-6105-4518-9EEA-018DD2603DA7}" sibTransId="{03F220A1-652E-428D-B36F-C68F6E1C85EE}"/>
    <dgm:cxn modelId="{4AFC8FCF-FF32-4AF1-A533-ADBD79759FC1}" type="presOf" srcId="{DEB1D905-55FE-43A5-B7DA-D76ED13A2E9A}" destId="{74614A4A-BDB2-4D26-BA5D-453CB99CDDD8}" srcOrd="0" destOrd="0" presId="urn:microsoft.com/office/officeart/2005/8/layout/gear1"/>
    <dgm:cxn modelId="{0AFFED6D-6DCC-4DC9-ABBA-19489D2DC090}" type="presOf" srcId="{FD7F238E-43B7-4358-B3C6-B4DF380DB790}" destId="{EA5B123B-6F1B-406F-B85C-77180348D19E}" srcOrd="0" destOrd="0" presId="urn:microsoft.com/office/officeart/2005/8/layout/gear1"/>
    <dgm:cxn modelId="{F14F1B26-BA7B-4639-B03A-AED062DEE82C}" type="presOf" srcId="{DEB1D905-55FE-43A5-B7DA-D76ED13A2E9A}" destId="{199AFAA2-F87F-4067-B186-8B55D3260C20}" srcOrd="3" destOrd="0" presId="urn:microsoft.com/office/officeart/2005/8/layout/gear1"/>
    <dgm:cxn modelId="{1D27B7B4-341A-4527-B386-ABEA9F2F45BD}" type="presParOf" srcId="{F57A8246-9789-4F81-81F0-9A50E1DD1CAC}" destId="{8613DE76-A3FB-48F8-9225-F7856368E51D}" srcOrd="0" destOrd="0" presId="urn:microsoft.com/office/officeart/2005/8/layout/gear1"/>
    <dgm:cxn modelId="{3956EE63-888D-4432-BBCF-61E4F7BC7D30}" type="presParOf" srcId="{F57A8246-9789-4F81-81F0-9A50E1DD1CAC}" destId="{EBA7967A-25DA-4811-B3F8-F1C69D22B7A9}" srcOrd="1" destOrd="0" presId="urn:microsoft.com/office/officeart/2005/8/layout/gear1"/>
    <dgm:cxn modelId="{4DFDEF88-6091-4DDA-AD9B-BB1CE5C7FD91}" type="presParOf" srcId="{F57A8246-9789-4F81-81F0-9A50E1DD1CAC}" destId="{F35F0DD9-453D-431C-A710-C4BDA5480F61}" srcOrd="2" destOrd="0" presId="urn:microsoft.com/office/officeart/2005/8/layout/gear1"/>
    <dgm:cxn modelId="{C0CF2611-6807-4B96-A504-DA805686AE5A}" type="presParOf" srcId="{F57A8246-9789-4F81-81F0-9A50E1DD1CAC}" destId="{310EDE7F-D6DB-4375-BC79-155115C746AD}" srcOrd="3" destOrd="0" presId="urn:microsoft.com/office/officeart/2005/8/layout/gear1"/>
    <dgm:cxn modelId="{8748195F-5146-4CDA-8A7E-23C41FE0CF24}" type="presParOf" srcId="{F57A8246-9789-4F81-81F0-9A50E1DD1CAC}" destId="{08B6B42B-34A4-4809-A424-0CB753F968ED}" srcOrd="4" destOrd="0" presId="urn:microsoft.com/office/officeart/2005/8/layout/gear1"/>
    <dgm:cxn modelId="{0C858357-85B5-4D39-9188-50EDFA5D65AC}" type="presParOf" srcId="{F57A8246-9789-4F81-81F0-9A50E1DD1CAC}" destId="{CAF719D2-9AC2-4E74-877C-490C8E0810CF}" srcOrd="5" destOrd="0" presId="urn:microsoft.com/office/officeart/2005/8/layout/gear1"/>
    <dgm:cxn modelId="{5A696C6E-6666-4F9F-8017-4AB67B33EAF8}" type="presParOf" srcId="{F57A8246-9789-4F81-81F0-9A50E1DD1CAC}" destId="{74614A4A-BDB2-4D26-BA5D-453CB99CDDD8}" srcOrd="6" destOrd="0" presId="urn:microsoft.com/office/officeart/2005/8/layout/gear1"/>
    <dgm:cxn modelId="{092BC412-DBA4-4C05-92B6-A78627B7DC36}" type="presParOf" srcId="{F57A8246-9789-4F81-81F0-9A50E1DD1CAC}" destId="{C3872DC3-2741-47F9-BD3D-62479E174107}" srcOrd="7" destOrd="0" presId="urn:microsoft.com/office/officeart/2005/8/layout/gear1"/>
    <dgm:cxn modelId="{865D1E61-7C06-4AD4-8541-ECEC41DD32DA}" type="presParOf" srcId="{F57A8246-9789-4F81-81F0-9A50E1DD1CAC}" destId="{C839918F-E55C-41DD-8B8D-B089BB85D889}" srcOrd="8" destOrd="0" presId="urn:microsoft.com/office/officeart/2005/8/layout/gear1"/>
    <dgm:cxn modelId="{66F61C6D-1382-4AE2-A5C9-3E13AFAEF4AB}" type="presParOf" srcId="{F57A8246-9789-4F81-81F0-9A50E1DD1CAC}" destId="{199AFAA2-F87F-4067-B186-8B55D3260C20}" srcOrd="9" destOrd="0" presId="urn:microsoft.com/office/officeart/2005/8/layout/gear1"/>
    <dgm:cxn modelId="{9B685306-3872-4702-A52D-07FD359DD23F}" type="presParOf" srcId="{F57A8246-9789-4F81-81F0-9A50E1DD1CAC}" destId="{6DED2400-C184-46A6-9B83-B36FDE2231BF}" srcOrd="10" destOrd="0" presId="urn:microsoft.com/office/officeart/2005/8/layout/gear1"/>
    <dgm:cxn modelId="{72E3BCF4-2437-4C6E-A1F6-906549D64F84}" type="presParOf" srcId="{F57A8246-9789-4F81-81F0-9A50E1DD1CAC}" destId="{EA5B123B-6F1B-406F-B85C-77180348D19E}" srcOrd="11" destOrd="0" presId="urn:microsoft.com/office/officeart/2005/8/layout/gear1"/>
    <dgm:cxn modelId="{DB03650F-7B67-4A95-AEAF-7969CAB6885E}" type="presParOf" srcId="{F57A8246-9789-4F81-81F0-9A50E1DD1CAC}" destId="{192CDF5B-F8BB-4172-977A-AE42981ED5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5DC8E-760D-41EF-8F38-069CBAA04EDC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2F9F1754-C3B8-4787-9177-40EC72B1443A}">
      <dgm:prSet phldrT="[Text]" custT="1"/>
      <dgm:spPr/>
      <dgm:t>
        <a:bodyPr/>
        <a:lstStyle/>
        <a:p>
          <a:r>
            <a:rPr lang="en-GB" sz="1600" dirty="0" smtClean="0"/>
            <a:t>Warranties, after sales service. </a:t>
          </a:r>
          <a:endParaRPr lang="en-GB" sz="1600" dirty="0"/>
        </a:p>
      </dgm:t>
    </dgm:pt>
    <dgm:pt modelId="{3B229C4A-F863-4EC4-9025-8229F1F1792A}" type="parTrans" cxnId="{AD9D80BD-210E-4982-BD28-3F5CC58874A8}">
      <dgm:prSet/>
      <dgm:spPr/>
      <dgm:t>
        <a:bodyPr/>
        <a:lstStyle/>
        <a:p>
          <a:endParaRPr lang="en-US"/>
        </a:p>
      </dgm:t>
    </dgm:pt>
    <dgm:pt modelId="{60344F46-32FA-4DF7-AE8A-DC95049A3848}" type="sibTrans" cxnId="{AD9D80BD-210E-4982-BD28-3F5CC58874A8}">
      <dgm:prSet/>
      <dgm:spPr/>
      <dgm:t>
        <a:bodyPr/>
        <a:lstStyle/>
        <a:p>
          <a:endParaRPr lang="en-US"/>
        </a:p>
      </dgm:t>
    </dgm:pt>
    <dgm:pt modelId="{1E6D1FC5-2BA3-46C2-8CC1-1FE042C478D6}">
      <dgm:prSet phldrT="[Text]" custT="1"/>
      <dgm:spPr/>
      <dgm:t>
        <a:bodyPr/>
        <a:lstStyle/>
        <a:p>
          <a:r>
            <a:rPr lang="en-GB" sz="1400" dirty="0" smtClean="0"/>
            <a:t>Portable MP3 Player</a:t>
          </a:r>
          <a:endParaRPr lang="en-GB" sz="1400" dirty="0"/>
        </a:p>
      </dgm:t>
    </dgm:pt>
    <dgm:pt modelId="{73D26304-58AF-4430-BE2D-6D88B4013DA5}" type="parTrans" cxnId="{0D8BFF05-1FBF-4BB1-BB5B-6184A2B705F8}">
      <dgm:prSet/>
      <dgm:spPr/>
      <dgm:t>
        <a:bodyPr/>
        <a:lstStyle/>
        <a:p>
          <a:endParaRPr lang="en-US"/>
        </a:p>
      </dgm:t>
    </dgm:pt>
    <dgm:pt modelId="{FD7F238E-43B7-4358-B3C6-B4DF380DB790}" type="sibTrans" cxnId="{0D8BFF05-1FBF-4BB1-BB5B-6184A2B705F8}">
      <dgm:prSet/>
      <dgm:spPr/>
      <dgm:t>
        <a:bodyPr/>
        <a:lstStyle/>
        <a:p>
          <a:endParaRPr lang="en-US"/>
        </a:p>
      </dgm:t>
    </dgm:pt>
    <dgm:pt modelId="{DEB1D905-55FE-43A5-B7DA-D76ED13A2E9A}">
      <dgm:prSet phldrT="[Text]" custT="1"/>
      <dgm:spPr/>
      <dgm:t>
        <a:bodyPr/>
        <a:lstStyle/>
        <a:p>
          <a:r>
            <a:rPr lang="en-GB" sz="1400" dirty="0" smtClean="0"/>
            <a:t>Music entertainment on the move </a:t>
          </a:r>
          <a:endParaRPr lang="en-GB" sz="1400" dirty="0"/>
        </a:p>
      </dgm:t>
    </dgm:pt>
    <dgm:pt modelId="{7534CA09-6105-4518-9EEA-018DD2603DA7}" type="parTrans" cxnId="{705F3A04-EEF0-49F8-86CE-ADBB08F0A396}">
      <dgm:prSet/>
      <dgm:spPr/>
      <dgm:t>
        <a:bodyPr/>
        <a:lstStyle/>
        <a:p>
          <a:endParaRPr lang="en-US"/>
        </a:p>
      </dgm:t>
    </dgm:pt>
    <dgm:pt modelId="{03F220A1-652E-428D-B36F-C68F6E1C85EE}" type="sibTrans" cxnId="{705F3A04-EEF0-49F8-86CE-ADBB08F0A396}">
      <dgm:prSet/>
      <dgm:spPr/>
      <dgm:t>
        <a:bodyPr/>
        <a:lstStyle/>
        <a:p>
          <a:endParaRPr lang="en-GB"/>
        </a:p>
      </dgm:t>
    </dgm:pt>
    <dgm:pt modelId="{F57A8246-9789-4F81-81F0-9A50E1DD1CAC}" type="pres">
      <dgm:prSet presAssocID="{3025DC8E-760D-41EF-8F38-069CBAA04E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13DE76-A3FB-48F8-9225-F7856368E51D}" type="pres">
      <dgm:prSet presAssocID="{2F9F1754-C3B8-4787-9177-40EC72B1443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A7967A-25DA-4811-B3F8-F1C69D22B7A9}" type="pres">
      <dgm:prSet presAssocID="{2F9F1754-C3B8-4787-9177-40EC72B1443A}" presName="gear1srcNode" presStyleLbl="node1" presStyleIdx="0" presStyleCnt="3"/>
      <dgm:spPr/>
      <dgm:t>
        <a:bodyPr/>
        <a:lstStyle/>
        <a:p>
          <a:endParaRPr lang="en-GB"/>
        </a:p>
      </dgm:t>
    </dgm:pt>
    <dgm:pt modelId="{F35F0DD9-453D-431C-A710-C4BDA5480F61}" type="pres">
      <dgm:prSet presAssocID="{2F9F1754-C3B8-4787-9177-40EC72B1443A}" presName="gear1dstNode" presStyleLbl="node1" presStyleIdx="0" presStyleCnt="3"/>
      <dgm:spPr/>
      <dgm:t>
        <a:bodyPr/>
        <a:lstStyle/>
        <a:p>
          <a:endParaRPr lang="en-GB"/>
        </a:p>
      </dgm:t>
    </dgm:pt>
    <dgm:pt modelId="{310EDE7F-D6DB-4375-BC79-155115C746AD}" type="pres">
      <dgm:prSet presAssocID="{1E6D1FC5-2BA3-46C2-8CC1-1FE042C478D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B6B42B-34A4-4809-A424-0CB753F968ED}" type="pres">
      <dgm:prSet presAssocID="{1E6D1FC5-2BA3-46C2-8CC1-1FE042C478D6}" presName="gear2srcNode" presStyleLbl="node1" presStyleIdx="1" presStyleCnt="3"/>
      <dgm:spPr/>
      <dgm:t>
        <a:bodyPr/>
        <a:lstStyle/>
        <a:p>
          <a:endParaRPr lang="en-GB"/>
        </a:p>
      </dgm:t>
    </dgm:pt>
    <dgm:pt modelId="{CAF719D2-9AC2-4E74-877C-490C8E0810CF}" type="pres">
      <dgm:prSet presAssocID="{1E6D1FC5-2BA3-46C2-8CC1-1FE042C478D6}" presName="gear2dstNode" presStyleLbl="node1" presStyleIdx="1" presStyleCnt="3"/>
      <dgm:spPr/>
      <dgm:t>
        <a:bodyPr/>
        <a:lstStyle/>
        <a:p>
          <a:endParaRPr lang="en-GB"/>
        </a:p>
      </dgm:t>
    </dgm:pt>
    <dgm:pt modelId="{74614A4A-BDB2-4D26-BA5D-453CB99CDDD8}" type="pres">
      <dgm:prSet presAssocID="{DEB1D905-55FE-43A5-B7DA-D76ED13A2E9A}" presName="gear3" presStyleLbl="node1" presStyleIdx="2" presStyleCnt="3"/>
      <dgm:spPr/>
      <dgm:t>
        <a:bodyPr/>
        <a:lstStyle/>
        <a:p>
          <a:endParaRPr lang="en-GB"/>
        </a:p>
      </dgm:t>
    </dgm:pt>
    <dgm:pt modelId="{C3872DC3-2741-47F9-BD3D-62479E174107}" type="pres">
      <dgm:prSet presAssocID="{DEB1D905-55FE-43A5-B7DA-D76ED13A2E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9918F-E55C-41DD-8B8D-B089BB85D889}" type="pres">
      <dgm:prSet presAssocID="{DEB1D905-55FE-43A5-B7DA-D76ED13A2E9A}" presName="gear3srcNode" presStyleLbl="node1" presStyleIdx="2" presStyleCnt="3"/>
      <dgm:spPr/>
      <dgm:t>
        <a:bodyPr/>
        <a:lstStyle/>
        <a:p>
          <a:endParaRPr lang="en-GB"/>
        </a:p>
      </dgm:t>
    </dgm:pt>
    <dgm:pt modelId="{199AFAA2-F87F-4067-B186-8B55D3260C20}" type="pres">
      <dgm:prSet presAssocID="{DEB1D905-55FE-43A5-B7DA-D76ED13A2E9A}" presName="gear3dstNode" presStyleLbl="node1" presStyleIdx="2" presStyleCnt="3"/>
      <dgm:spPr/>
      <dgm:t>
        <a:bodyPr/>
        <a:lstStyle/>
        <a:p>
          <a:endParaRPr lang="en-GB"/>
        </a:p>
      </dgm:t>
    </dgm:pt>
    <dgm:pt modelId="{6DED2400-C184-46A6-9B83-B36FDE2231BF}" type="pres">
      <dgm:prSet presAssocID="{60344F46-32FA-4DF7-AE8A-DC95049A384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A5B123B-6F1B-406F-B85C-77180348D19E}" type="pres">
      <dgm:prSet presAssocID="{FD7F238E-43B7-4358-B3C6-B4DF380DB79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92CDF5B-F8BB-4172-977A-AE42981ED5AE}" type="pres">
      <dgm:prSet presAssocID="{03F220A1-652E-428D-B36F-C68F6E1C85EE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6A030C6-EDC8-433E-84D1-267339822859}" type="presOf" srcId="{FD7F238E-43B7-4358-B3C6-B4DF380DB790}" destId="{EA5B123B-6F1B-406F-B85C-77180348D19E}" srcOrd="0" destOrd="0" presId="urn:microsoft.com/office/officeart/2005/8/layout/gear1"/>
    <dgm:cxn modelId="{8EA66BC8-C05A-45EF-AAC9-BCBB4C03C3AD}" type="presOf" srcId="{1E6D1FC5-2BA3-46C2-8CC1-1FE042C478D6}" destId="{310EDE7F-D6DB-4375-BC79-155115C746AD}" srcOrd="0" destOrd="0" presId="urn:microsoft.com/office/officeart/2005/8/layout/gear1"/>
    <dgm:cxn modelId="{6D5B07BB-2676-42D2-BDBD-8BC0BB8BF960}" type="presOf" srcId="{DEB1D905-55FE-43A5-B7DA-D76ED13A2E9A}" destId="{74614A4A-BDB2-4D26-BA5D-453CB99CDDD8}" srcOrd="0" destOrd="0" presId="urn:microsoft.com/office/officeart/2005/8/layout/gear1"/>
    <dgm:cxn modelId="{B57BB68F-E9A9-4D77-A63F-96CEF63DFCD9}" type="presOf" srcId="{2F9F1754-C3B8-4787-9177-40EC72B1443A}" destId="{F35F0DD9-453D-431C-A710-C4BDA5480F61}" srcOrd="2" destOrd="0" presId="urn:microsoft.com/office/officeart/2005/8/layout/gear1"/>
    <dgm:cxn modelId="{AD9D80BD-210E-4982-BD28-3F5CC58874A8}" srcId="{3025DC8E-760D-41EF-8F38-069CBAA04EDC}" destId="{2F9F1754-C3B8-4787-9177-40EC72B1443A}" srcOrd="0" destOrd="0" parTransId="{3B229C4A-F863-4EC4-9025-8229F1F1792A}" sibTransId="{60344F46-32FA-4DF7-AE8A-DC95049A3848}"/>
    <dgm:cxn modelId="{EF8AF894-1724-4FD5-8E4A-6338D03B802D}" type="presOf" srcId="{DEB1D905-55FE-43A5-B7DA-D76ED13A2E9A}" destId="{C3872DC3-2741-47F9-BD3D-62479E174107}" srcOrd="1" destOrd="0" presId="urn:microsoft.com/office/officeart/2005/8/layout/gear1"/>
    <dgm:cxn modelId="{B848E2B9-8269-463B-A595-02E094E74645}" type="presOf" srcId="{2F9F1754-C3B8-4787-9177-40EC72B1443A}" destId="{8613DE76-A3FB-48F8-9225-F7856368E51D}" srcOrd="0" destOrd="0" presId="urn:microsoft.com/office/officeart/2005/8/layout/gear1"/>
    <dgm:cxn modelId="{0D8BFF05-1FBF-4BB1-BB5B-6184A2B705F8}" srcId="{3025DC8E-760D-41EF-8F38-069CBAA04EDC}" destId="{1E6D1FC5-2BA3-46C2-8CC1-1FE042C478D6}" srcOrd="1" destOrd="0" parTransId="{73D26304-58AF-4430-BE2D-6D88B4013DA5}" sibTransId="{FD7F238E-43B7-4358-B3C6-B4DF380DB790}"/>
    <dgm:cxn modelId="{1D803EB0-B76D-4679-8A28-39B279E355E0}" type="presOf" srcId="{03F220A1-652E-428D-B36F-C68F6E1C85EE}" destId="{192CDF5B-F8BB-4172-977A-AE42981ED5AE}" srcOrd="0" destOrd="0" presId="urn:microsoft.com/office/officeart/2005/8/layout/gear1"/>
    <dgm:cxn modelId="{95FFB81C-9802-461B-8F86-D5E4B3E9A044}" type="presOf" srcId="{3025DC8E-760D-41EF-8F38-069CBAA04EDC}" destId="{F57A8246-9789-4F81-81F0-9A50E1DD1CAC}" srcOrd="0" destOrd="0" presId="urn:microsoft.com/office/officeart/2005/8/layout/gear1"/>
    <dgm:cxn modelId="{C61E4218-E5E4-48E2-A00D-151A75B8554C}" type="presOf" srcId="{DEB1D905-55FE-43A5-B7DA-D76ED13A2E9A}" destId="{C839918F-E55C-41DD-8B8D-B089BB85D889}" srcOrd="2" destOrd="0" presId="urn:microsoft.com/office/officeart/2005/8/layout/gear1"/>
    <dgm:cxn modelId="{21E6173B-CE12-496B-BE63-AB0002D6BA69}" type="presOf" srcId="{60344F46-32FA-4DF7-AE8A-DC95049A3848}" destId="{6DED2400-C184-46A6-9B83-B36FDE2231BF}" srcOrd="0" destOrd="0" presId="urn:microsoft.com/office/officeart/2005/8/layout/gear1"/>
    <dgm:cxn modelId="{4B936566-B4B5-462E-9C80-E53CF3195698}" type="presOf" srcId="{1E6D1FC5-2BA3-46C2-8CC1-1FE042C478D6}" destId="{CAF719D2-9AC2-4E74-877C-490C8E0810CF}" srcOrd="2" destOrd="0" presId="urn:microsoft.com/office/officeart/2005/8/layout/gear1"/>
    <dgm:cxn modelId="{705F3A04-EEF0-49F8-86CE-ADBB08F0A396}" srcId="{3025DC8E-760D-41EF-8F38-069CBAA04EDC}" destId="{DEB1D905-55FE-43A5-B7DA-D76ED13A2E9A}" srcOrd="2" destOrd="0" parTransId="{7534CA09-6105-4518-9EEA-018DD2603DA7}" sibTransId="{03F220A1-652E-428D-B36F-C68F6E1C85EE}"/>
    <dgm:cxn modelId="{8DD2400D-5693-47D6-8094-699821430945}" type="presOf" srcId="{1E6D1FC5-2BA3-46C2-8CC1-1FE042C478D6}" destId="{08B6B42B-34A4-4809-A424-0CB753F968ED}" srcOrd="1" destOrd="0" presId="urn:microsoft.com/office/officeart/2005/8/layout/gear1"/>
    <dgm:cxn modelId="{892038D1-EC3C-4816-AA9A-7677B74D8F93}" type="presOf" srcId="{DEB1D905-55FE-43A5-B7DA-D76ED13A2E9A}" destId="{199AFAA2-F87F-4067-B186-8B55D3260C20}" srcOrd="3" destOrd="0" presId="urn:microsoft.com/office/officeart/2005/8/layout/gear1"/>
    <dgm:cxn modelId="{0D44677D-A558-4658-A73E-79832194EDA2}" type="presOf" srcId="{2F9F1754-C3B8-4787-9177-40EC72B1443A}" destId="{EBA7967A-25DA-4811-B3F8-F1C69D22B7A9}" srcOrd="1" destOrd="0" presId="urn:microsoft.com/office/officeart/2005/8/layout/gear1"/>
    <dgm:cxn modelId="{73123E90-3292-4080-962F-ABDFB7E88FFA}" type="presParOf" srcId="{F57A8246-9789-4F81-81F0-9A50E1DD1CAC}" destId="{8613DE76-A3FB-48F8-9225-F7856368E51D}" srcOrd="0" destOrd="0" presId="urn:microsoft.com/office/officeart/2005/8/layout/gear1"/>
    <dgm:cxn modelId="{0A1E6194-4DA1-4352-B875-6F3BB59FFB5A}" type="presParOf" srcId="{F57A8246-9789-4F81-81F0-9A50E1DD1CAC}" destId="{EBA7967A-25DA-4811-B3F8-F1C69D22B7A9}" srcOrd="1" destOrd="0" presId="urn:microsoft.com/office/officeart/2005/8/layout/gear1"/>
    <dgm:cxn modelId="{3C1A8574-037F-46D4-866E-11FC215A0D48}" type="presParOf" srcId="{F57A8246-9789-4F81-81F0-9A50E1DD1CAC}" destId="{F35F0DD9-453D-431C-A710-C4BDA5480F61}" srcOrd="2" destOrd="0" presId="urn:microsoft.com/office/officeart/2005/8/layout/gear1"/>
    <dgm:cxn modelId="{B7A89585-5DBB-4C0B-BC0E-16732454DE96}" type="presParOf" srcId="{F57A8246-9789-4F81-81F0-9A50E1DD1CAC}" destId="{310EDE7F-D6DB-4375-BC79-155115C746AD}" srcOrd="3" destOrd="0" presId="urn:microsoft.com/office/officeart/2005/8/layout/gear1"/>
    <dgm:cxn modelId="{AC29E977-B2D7-46BC-B5DC-87138D78E82E}" type="presParOf" srcId="{F57A8246-9789-4F81-81F0-9A50E1DD1CAC}" destId="{08B6B42B-34A4-4809-A424-0CB753F968ED}" srcOrd="4" destOrd="0" presId="urn:microsoft.com/office/officeart/2005/8/layout/gear1"/>
    <dgm:cxn modelId="{9A177464-6ED6-4B63-98E4-8DCEEF12EE9E}" type="presParOf" srcId="{F57A8246-9789-4F81-81F0-9A50E1DD1CAC}" destId="{CAF719D2-9AC2-4E74-877C-490C8E0810CF}" srcOrd="5" destOrd="0" presId="urn:microsoft.com/office/officeart/2005/8/layout/gear1"/>
    <dgm:cxn modelId="{4A844932-71E7-4C53-8438-186F6B164ECE}" type="presParOf" srcId="{F57A8246-9789-4F81-81F0-9A50E1DD1CAC}" destId="{74614A4A-BDB2-4D26-BA5D-453CB99CDDD8}" srcOrd="6" destOrd="0" presId="urn:microsoft.com/office/officeart/2005/8/layout/gear1"/>
    <dgm:cxn modelId="{C725BEE5-A93F-464C-9CDE-1573914FD93E}" type="presParOf" srcId="{F57A8246-9789-4F81-81F0-9A50E1DD1CAC}" destId="{C3872DC3-2741-47F9-BD3D-62479E174107}" srcOrd="7" destOrd="0" presId="urn:microsoft.com/office/officeart/2005/8/layout/gear1"/>
    <dgm:cxn modelId="{E1085304-8C3E-4A0E-B3FB-15D4AAA8C06F}" type="presParOf" srcId="{F57A8246-9789-4F81-81F0-9A50E1DD1CAC}" destId="{C839918F-E55C-41DD-8B8D-B089BB85D889}" srcOrd="8" destOrd="0" presId="urn:microsoft.com/office/officeart/2005/8/layout/gear1"/>
    <dgm:cxn modelId="{91AD42CF-1CAE-4903-9187-4B80AC21EA02}" type="presParOf" srcId="{F57A8246-9789-4F81-81F0-9A50E1DD1CAC}" destId="{199AFAA2-F87F-4067-B186-8B55D3260C20}" srcOrd="9" destOrd="0" presId="urn:microsoft.com/office/officeart/2005/8/layout/gear1"/>
    <dgm:cxn modelId="{CC1B6067-A034-47C4-8A20-D3823B9C0B38}" type="presParOf" srcId="{F57A8246-9789-4F81-81F0-9A50E1DD1CAC}" destId="{6DED2400-C184-46A6-9B83-B36FDE2231BF}" srcOrd="10" destOrd="0" presId="urn:microsoft.com/office/officeart/2005/8/layout/gear1"/>
    <dgm:cxn modelId="{07018D1B-92C2-4B05-9F89-C4D9D91FACBC}" type="presParOf" srcId="{F57A8246-9789-4F81-81F0-9A50E1DD1CAC}" destId="{EA5B123B-6F1B-406F-B85C-77180348D19E}" srcOrd="11" destOrd="0" presId="urn:microsoft.com/office/officeart/2005/8/layout/gear1"/>
    <dgm:cxn modelId="{36A2218B-85C4-4D60-9D34-0061B5AC5A03}" type="presParOf" srcId="{F57A8246-9789-4F81-81F0-9A50E1DD1CAC}" destId="{192CDF5B-F8BB-4172-977A-AE42981ED5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FDC722-AAD4-4CEF-8C11-FB0059F51909}" type="doc">
      <dgm:prSet loTypeId="urn:microsoft.com/office/officeart/2005/8/layout/cycle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605A1FA0-6F6C-474B-8396-994D5323E438}">
      <dgm:prSet phldrT="[Text]"/>
      <dgm:spPr/>
      <dgm:t>
        <a:bodyPr/>
        <a:lstStyle/>
        <a:p>
          <a:r>
            <a:rPr lang="en-GB" dirty="0" smtClean="0"/>
            <a:t>1. You make a product</a:t>
          </a:r>
          <a:endParaRPr lang="en-GB" dirty="0"/>
        </a:p>
      </dgm:t>
    </dgm:pt>
    <dgm:pt modelId="{B7D5FE77-1C5D-4CC2-B2EE-D97CB1881362}" type="parTrans" cxnId="{64EEBC54-BB63-44A4-B5DB-876BA2E202EA}">
      <dgm:prSet/>
      <dgm:spPr/>
      <dgm:t>
        <a:bodyPr/>
        <a:lstStyle/>
        <a:p>
          <a:endParaRPr lang="en-GB"/>
        </a:p>
      </dgm:t>
    </dgm:pt>
    <dgm:pt modelId="{8510E211-868F-4DD1-8C40-D8CBE74BE3CE}" type="sibTrans" cxnId="{64EEBC54-BB63-44A4-B5DB-876BA2E202EA}">
      <dgm:prSet/>
      <dgm:spPr/>
      <dgm:t>
        <a:bodyPr/>
        <a:lstStyle/>
        <a:p>
          <a:endParaRPr lang="en-GB"/>
        </a:p>
      </dgm:t>
    </dgm:pt>
    <dgm:pt modelId="{0EA8F0E4-88A4-41A0-AE53-28629E171127}">
      <dgm:prSet phldrT="[Text]"/>
      <dgm:spPr/>
      <dgm:t>
        <a:bodyPr/>
        <a:lstStyle/>
        <a:p>
          <a:r>
            <a:rPr lang="en-GB" dirty="0" smtClean="0"/>
            <a:t>2. You give it a brand name</a:t>
          </a:r>
          <a:endParaRPr lang="en-GB" dirty="0"/>
        </a:p>
      </dgm:t>
    </dgm:pt>
    <dgm:pt modelId="{BD6AD5C0-2673-4F0D-A001-D5338F2D8D57}" type="parTrans" cxnId="{2C3D8560-B20D-4DB0-8020-9978E3D85AD1}">
      <dgm:prSet/>
      <dgm:spPr/>
      <dgm:t>
        <a:bodyPr/>
        <a:lstStyle/>
        <a:p>
          <a:endParaRPr lang="en-GB"/>
        </a:p>
      </dgm:t>
    </dgm:pt>
    <dgm:pt modelId="{F3A67F33-225A-4CBB-BDBB-8C3D1FACEE15}" type="sibTrans" cxnId="{2C3D8560-B20D-4DB0-8020-9978E3D85AD1}">
      <dgm:prSet/>
      <dgm:spPr/>
      <dgm:t>
        <a:bodyPr/>
        <a:lstStyle/>
        <a:p>
          <a:endParaRPr lang="en-GB"/>
        </a:p>
      </dgm:t>
    </dgm:pt>
    <dgm:pt modelId="{8B770BBC-545A-4DB7-A556-CDD1BBCDF9EF}">
      <dgm:prSet phldrT="[Text]"/>
      <dgm:spPr/>
      <dgm:t>
        <a:bodyPr/>
        <a:lstStyle/>
        <a:p>
          <a:r>
            <a:rPr lang="en-GB" dirty="0" smtClean="0"/>
            <a:t>3. You tell the consumer how great and unique the brand is</a:t>
          </a:r>
          <a:endParaRPr lang="en-GB" dirty="0"/>
        </a:p>
      </dgm:t>
    </dgm:pt>
    <dgm:pt modelId="{5FBEBC53-8CE6-40B0-931A-6FE8730E0A8D}" type="parTrans" cxnId="{1555CD87-34E1-4827-9A19-2335D0918DA7}">
      <dgm:prSet/>
      <dgm:spPr/>
      <dgm:t>
        <a:bodyPr/>
        <a:lstStyle/>
        <a:p>
          <a:endParaRPr lang="en-GB"/>
        </a:p>
      </dgm:t>
    </dgm:pt>
    <dgm:pt modelId="{C9F6EA98-C99F-447D-A9AA-06873D38F00A}" type="sibTrans" cxnId="{1555CD87-34E1-4827-9A19-2335D0918DA7}">
      <dgm:prSet/>
      <dgm:spPr/>
      <dgm:t>
        <a:bodyPr/>
        <a:lstStyle/>
        <a:p>
          <a:endParaRPr lang="en-GB"/>
        </a:p>
      </dgm:t>
    </dgm:pt>
    <dgm:pt modelId="{82037994-183E-45E7-A4F1-F03FAF264CE7}">
      <dgm:prSet phldrT="[Text]"/>
      <dgm:spPr/>
      <dgm:t>
        <a:bodyPr/>
        <a:lstStyle/>
        <a:p>
          <a:r>
            <a:rPr lang="en-GB" dirty="0" smtClean="0"/>
            <a:t>4. The consumer listens to you and goes out to buy the brand</a:t>
          </a:r>
          <a:endParaRPr lang="en-GB" dirty="0"/>
        </a:p>
      </dgm:t>
    </dgm:pt>
    <dgm:pt modelId="{975503F3-73C7-4FF9-BBAE-4FA993E0F1C4}" type="parTrans" cxnId="{35F4EBE3-636D-4ED2-A246-B7080336A617}">
      <dgm:prSet/>
      <dgm:spPr/>
      <dgm:t>
        <a:bodyPr/>
        <a:lstStyle/>
        <a:p>
          <a:endParaRPr lang="en-GB"/>
        </a:p>
      </dgm:t>
    </dgm:pt>
    <dgm:pt modelId="{3A035212-2349-4D9D-8CD1-C5FD1EE2D9F1}" type="sibTrans" cxnId="{35F4EBE3-636D-4ED2-A246-B7080336A617}">
      <dgm:prSet/>
      <dgm:spPr/>
      <dgm:t>
        <a:bodyPr/>
        <a:lstStyle/>
        <a:p>
          <a:endParaRPr lang="en-GB"/>
        </a:p>
      </dgm:t>
    </dgm:pt>
    <dgm:pt modelId="{48BB3398-BC49-44CD-8CAD-AF2F8D01C7A1}">
      <dgm:prSet phldrT="[Text]"/>
      <dgm:spPr/>
      <dgm:t>
        <a:bodyPr/>
        <a:lstStyle/>
        <a:p>
          <a:r>
            <a:rPr lang="en-GB" dirty="0" smtClean="0"/>
            <a:t>5. They realize how great it is (satisfaction)</a:t>
          </a:r>
          <a:endParaRPr lang="en-GB" dirty="0"/>
        </a:p>
      </dgm:t>
    </dgm:pt>
    <dgm:pt modelId="{1108E36B-ED28-4458-B9B5-ED71ED65E22E}" type="parTrans" cxnId="{17C00A5A-3C86-4DED-A21B-5C4E46703A0F}">
      <dgm:prSet/>
      <dgm:spPr/>
      <dgm:t>
        <a:bodyPr/>
        <a:lstStyle/>
        <a:p>
          <a:endParaRPr lang="en-GB"/>
        </a:p>
      </dgm:t>
    </dgm:pt>
    <dgm:pt modelId="{1147DCEC-1C8A-4547-BC46-B9A7EBFB56AA}" type="sibTrans" cxnId="{17C00A5A-3C86-4DED-A21B-5C4E46703A0F}">
      <dgm:prSet/>
      <dgm:spPr/>
      <dgm:t>
        <a:bodyPr/>
        <a:lstStyle/>
        <a:p>
          <a:endParaRPr lang="en-GB"/>
        </a:p>
      </dgm:t>
    </dgm:pt>
    <dgm:pt modelId="{D7CC9C24-BFE2-4D9D-B4A0-7DD6C80BA73B}">
      <dgm:prSet/>
      <dgm:spPr/>
      <dgm:t>
        <a:bodyPr/>
        <a:lstStyle/>
        <a:p>
          <a:r>
            <a:rPr lang="en-GB" dirty="0" smtClean="0"/>
            <a:t>6. They value you brand and are loyal to it</a:t>
          </a:r>
          <a:endParaRPr lang="en-GB" dirty="0"/>
        </a:p>
      </dgm:t>
    </dgm:pt>
    <dgm:pt modelId="{24519AC0-576F-491F-BF40-23223897CDB0}" type="parTrans" cxnId="{32BBFEA0-2F4E-474D-B3AF-0810ED9B21DA}">
      <dgm:prSet/>
      <dgm:spPr/>
      <dgm:t>
        <a:bodyPr/>
        <a:lstStyle/>
        <a:p>
          <a:endParaRPr lang="en-GB"/>
        </a:p>
      </dgm:t>
    </dgm:pt>
    <dgm:pt modelId="{FCF6BDF7-01DE-4862-B887-B08CB8809BCC}" type="sibTrans" cxnId="{32BBFEA0-2F4E-474D-B3AF-0810ED9B21DA}">
      <dgm:prSet/>
      <dgm:spPr/>
      <dgm:t>
        <a:bodyPr/>
        <a:lstStyle/>
        <a:p>
          <a:endParaRPr lang="en-GB"/>
        </a:p>
      </dgm:t>
    </dgm:pt>
    <dgm:pt modelId="{12CAC6F9-5E93-4648-8FEC-E953DA4E1ACC}" type="pres">
      <dgm:prSet presAssocID="{02FDC722-AAD4-4CEF-8C11-FB0059F519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A97FA1-C8FB-40D0-A0DD-0FDFCC565B08}" type="pres">
      <dgm:prSet presAssocID="{605A1FA0-6F6C-474B-8396-994D5323E4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21CF9-E1AC-40FE-A3F4-F0E4E1E29B78}" type="pres">
      <dgm:prSet presAssocID="{605A1FA0-6F6C-474B-8396-994D5323E438}" presName="spNode" presStyleCnt="0"/>
      <dgm:spPr/>
    </dgm:pt>
    <dgm:pt modelId="{60D102C0-DD9C-4A88-90ED-70FEAB113E50}" type="pres">
      <dgm:prSet presAssocID="{8510E211-868F-4DD1-8C40-D8CBE74BE3CE}" presName="sibTrans" presStyleLbl="sibTrans1D1" presStyleIdx="0" presStyleCnt="6"/>
      <dgm:spPr/>
      <dgm:t>
        <a:bodyPr/>
        <a:lstStyle/>
        <a:p>
          <a:endParaRPr lang="en-GB"/>
        </a:p>
      </dgm:t>
    </dgm:pt>
    <dgm:pt modelId="{B0B980E5-278B-4C45-916A-70BAF2780669}" type="pres">
      <dgm:prSet presAssocID="{0EA8F0E4-88A4-41A0-AE53-28629E17112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33CF8-A3C4-4D5E-8D5E-7B61800F7778}" type="pres">
      <dgm:prSet presAssocID="{0EA8F0E4-88A4-41A0-AE53-28629E171127}" presName="spNode" presStyleCnt="0"/>
      <dgm:spPr/>
    </dgm:pt>
    <dgm:pt modelId="{D7D3156C-2F46-4975-8054-BD423EA1BEEE}" type="pres">
      <dgm:prSet presAssocID="{F3A67F33-225A-4CBB-BDBB-8C3D1FACEE15}" presName="sibTrans" presStyleLbl="sibTrans1D1" presStyleIdx="1" presStyleCnt="6"/>
      <dgm:spPr/>
      <dgm:t>
        <a:bodyPr/>
        <a:lstStyle/>
        <a:p>
          <a:endParaRPr lang="en-GB"/>
        </a:p>
      </dgm:t>
    </dgm:pt>
    <dgm:pt modelId="{58F17A8E-796D-4037-8252-19EA490678D7}" type="pres">
      <dgm:prSet presAssocID="{8B770BBC-545A-4DB7-A556-CDD1BBCDF9E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85C27-6EC5-4DEC-81E4-A2E671692FC3}" type="pres">
      <dgm:prSet presAssocID="{8B770BBC-545A-4DB7-A556-CDD1BBCDF9EF}" presName="spNode" presStyleCnt="0"/>
      <dgm:spPr/>
    </dgm:pt>
    <dgm:pt modelId="{D4E92A09-510A-4B35-907D-76F1E7AFD113}" type="pres">
      <dgm:prSet presAssocID="{C9F6EA98-C99F-447D-A9AA-06873D38F00A}" presName="sibTrans" presStyleLbl="sibTrans1D1" presStyleIdx="2" presStyleCnt="6"/>
      <dgm:spPr/>
      <dgm:t>
        <a:bodyPr/>
        <a:lstStyle/>
        <a:p>
          <a:endParaRPr lang="en-GB"/>
        </a:p>
      </dgm:t>
    </dgm:pt>
    <dgm:pt modelId="{7FCAA71B-B07C-44E9-8A5A-9A7D08F2A5DE}" type="pres">
      <dgm:prSet presAssocID="{82037994-183E-45E7-A4F1-F03FAF264C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6DB30-2A38-4437-89F6-ED4063DCD4FA}" type="pres">
      <dgm:prSet presAssocID="{82037994-183E-45E7-A4F1-F03FAF264CE7}" presName="spNode" presStyleCnt="0"/>
      <dgm:spPr/>
    </dgm:pt>
    <dgm:pt modelId="{0F6E227D-643C-48DD-8A9B-A0871807FA9A}" type="pres">
      <dgm:prSet presAssocID="{3A035212-2349-4D9D-8CD1-C5FD1EE2D9F1}" presName="sibTrans" presStyleLbl="sibTrans1D1" presStyleIdx="3" presStyleCnt="6"/>
      <dgm:spPr/>
      <dgm:t>
        <a:bodyPr/>
        <a:lstStyle/>
        <a:p>
          <a:endParaRPr lang="en-GB"/>
        </a:p>
      </dgm:t>
    </dgm:pt>
    <dgm:pt modelId="{D532786D-0C5C-40C1-BAB6-CDBDA3DFE140}" type="pres">
      <dgm:prSet presAssocID="{48BB3398-BC49-44CD-8CAD-AF2F8D01C7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B5151-D713-4821-AD7C-A84877E9C6B4}" type="pres">
      <dgm:prSet presAssocID="{48BB3398-BC49-44CD-8CAD-AF2F8D01C7A1}" presName="spNode" presStyleCnt="0"/>
      <dgm:spPr/>
    </dgm:pt>
    <dgm:pt modelId="{2A6633CD-5739-4383-A937-A1CABD8CF94D}" type="pres">
      <dgm:prSet presAssocID="{1147DCEC-1C8A-4547-BC46-B9A7EBFB56AA}" presName="sibTrans" presStyleLbl="sibTrans1D1" presStyleIdx="4" presStyleCnt="6"/>
      <dgm:spPr/>
      <dgm:t>
        <a:bodyPr/>
        <a:lstStyle/>
        <a:p>
          <a:endParaRPr lang="en-GB"/>
        </a:p>
      </dgm:t>
    </dgm:pt>
    <dgm:pt modelId="{D398E485-884A-4193-B0AC-216BA3E905D1}" type="pres">
      <dgm:prSet presAssocID="{D7CC9C24-BFE2-4D9D-B4A0-7DD6C80BA7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C5B86-0AC0-4960-A4DE-F8468DDA958D}" type="pres">
      <dgm:prSet presAssocID="{D7CC9C24-BFE2-4D9D-B4A0-7DD6C80BA73B}" presName="spNode" presStyleCnt="0"/>
      <dgm:spPr/>
    </dgm:pt>
    <dgm:pt modelId="{9E9D3C70-F23D-4B2E-BA05-13B4EAAE7449}" type="pres">
      <dgm:prSet presAssocID="{FCF6BDF7-01DE-4862-B887-B08CB8809BCC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32BBFEA0-2F4E-474D-B3AF-0810ED9B21DA}" srcId="{02FDC722-AAD4-4CEF-8C11-FB0059F51909}" destId="{D7CC9C24-BFE2-4D9D-B4A0-7DD6C80BA73B}" srcOrd="5" destOrd="0" parTransId="{24519AC0-576F-491F-BF40-23223897CDB0}" sibTransId="{FCF6BDF7-01DE-4862-B887-B08CB8809BCC}"/>
    <dgm:cxn modelId="{A03E0765-803B-4B6E-86A4-6C7AA0382EAF}" type="presOf" srcId="{F3A67F33-225A-4CBB-BDBB-8C3D1FACEE15}" destId="{D7D3156C-2F46-4975-8054-BD423EA1BEEE}" srcOrd="0" destOrd="0" presId="urn:microsoft.com/office/officeart/2005/8/layout/cycle5"/>
    <dgm:cxn modelId="{35F4EBE3-636D-4ED2-A246-B7080336A617}" srcId="{02FDC722-AAD4-4CEF-8C11-FB0059F51909}" destId="{82037994-183E-45E7-A4F1-F03FAF264CE7}" srcOrd="3" destOrd="0" parTransId="{975503F3-73C7-4FF9-BBAE-4FA993E0F1C4}" sibTransId="{3A035212-2349-4D9D-8CD1-C5FD1EE2D9F1}"/>
    <dgm:cxn modelId="{ED18F798-5EB5-4532-BDCE-0DE9A442299E}" type="presOf" srcId="{FCF6BDF7-01DE-4862-B887-B08CB8809BCC}" destId="{9E9D3C70-F23D-4B2E-BA05-13B4EAAE7449}" srcOrd="0" destOrd="0" presId="urn:microsoft.com/office/officeart/2005/8/layout/cycle5"/>
    <dgm:cxn modelId="{583E9B01-5FBD-498B-8EE9-D108E6EDDC0E}" type="presOf" srcId="{82037994-183E-45E7-A4F1-F03FAF264CE7}" destId="{7FCAA71B-B07C-44E9-8A5A-9A7D08F2A5DE}" srcOrd="0" destOrd="0" presId="urn:microsoft.com/office/officeart/2005/8/layout/cycle5"/>
    <dgm:cxn modelId="{17C00A5A-3C86-4DED-A21B-5C4E46703A0F}" srcId="{02FDC722-AAD4-4CEF-8C11-FB0059F51909}" destId="{48BB3398-BC49-44CD-8CAD-AF2F8D01C7A1}" srcOrd="4" destOrd="0" parTransId="{1108E36B-ED28-4458-B9B5-ED71ED65E22E}" sibTransId="{1147DCEC-1C8A-4547-BC46-B9A7EBFB56AA}"/>
    <dgm:cxn modelId="{C2717CCB-82C0-4AAB-AA93-5BCDEFCD06A1}" type="presOf" srcId="{48BB3398-BC49-44CD-8CAD-AF2F8D01C7A1}" destId="{D532786D-0C5C-40C1-BAB6-CDBDA3DFE140}" srcOrd="0" destOrd="0" presId="urn:microsoft.com/office/officeart/2005/8/layout/cycle5"/>
    <dgm:cxn modelId="{15B9D733-4858-4894-AC5F-1F7F48256062}" type="presOf" srcId="{0EA8F0E4-88A4-41A0-AE53-28629E171127}" destId="{B0B980E5-278B-4C45-916A-70BAF2780669}" srcOrd="0" destOrd="0" presId="urn:microsoft.com/office/officeart/2005/8/layout/cycle5"/>
    <dgm:cxn modelId="{2C3D8560-B20D-4DB0-8020-9978E3D85AD1}" srcId="{02FDC722-AAD4-4CEF-8C11-FB0059F51909}" destId="{0EA8F0E4-88A4-41A0-AE53-28629E171127}" srcOrd="1" destOrd="0" parTransId="{BD6AD5C0-2673-4F0D-A001-D5338F2D8D57}" sibTransId="{F3A67F33-225A-4CBB-BDBB-8C3D1FACEE15}"/>
    <dgm:cxn modelId="{52E8E5D2-8CAC-400E-A9B6-85CFA8AD0998}" type="presOf" srcId="{C9F6EA98-C99F-447D-A9AA-06873D38F00A}" destId="{D4E92A09-510A-4B35-907D-76F1E7AFD113}" srcOrd="0" destOrd="0" presId="urn:microsoft.com/office/officeart/2005/8/layout/cycle5"/>
    <dgm:cxn modelId="{1555CD87-34E1-4827-9A19-2335D0918DA7}" srcId="{02FDC722-AAD4-4CEF-8C11-FB0059F51909}" destId="{8B770BBC-545A-4DB7-A556-CDD1BBCDF9EF}" srcOrd="2" destOrd="0" parTransId="{5FBEBC53-8CE6-40B0-931A-6FE8730E0A8D}" sibTransId="{C9F6EA98-C99F-447D-A9AA-06873D38F00A}"/>
    <dgm:cxn modelId="{95D1748E-D989-47FD-9562-FF22620BB763}" type="presOf" srcId="{605A1FA0-6F6C-474B-8396-994D5323E438}" destId="{94A97FA1-C8FB-40D0-A0DD-0FDFCC565B08}" srcOrd="0" destOrd="0" presId="urn:microsoft.com/office/officeart/2005/8/layout/cycle5"/>
    <dgm:cxn modelId="{39EB8874-7726-4FFD-8476-92CE74445390}" type="presOf" srcId="{3A035212-2349-4D9D-8CD1-C5FD1EE2D9F1}" destId="{0F6E227D-643C-48DD-8A9B-A0871807FA9A}" srcOrd="0" destOrd="0" presId="urn:microsoft.com/office/officeart/2005/8/layout/cycle5"/>
    <dgm:cxn modelId="{64EEBC54-BB63-44A4-B5DB-876BA2E202EA}" srcId="{02FDC722-AAD4-4CEF-8C11-FB0059F51909}" destId="{605A1FA0-6F6C-474B-8396-994D5323E438}" srcOrd="0" destOrd="0" parTransId="{B7D5FE77-1C5D-4CC2-B2EE-D97CB1881362}" sibTransId="{8510E211-868F-4DD1-8C40-D8CBE74BE3CE}"/>
    <dgm:cxn modelId="{314B14FA-A351-4A2B-BED6-639CC7FE20DF}" type="presOf" srcId="{02FDC722-AAD4-4CEF-8C11-FB0059F51909}" destId="{12CAC6F9-5E93-4648-8FEC-E953DA4E1ACC}" srcOrd="0" destOrd="0" presId="urn:microsoft.com/office/officeart/2005/8/layout/cycle5"/>
    <dgm:cxn modelId="{65B9C645-A17E-41D0-BE7F-846450F93234}" type="presOf" srcId="{D7CC9C24-BFE2-4D9D-B4A0-7DD6C80BA73B}" destId="{D398E485-884A-4193-B0AC-216BA3E905D1}" srcOrd="0" destOrd="0" presId="urn:microsoft.com/office/officeart/2005/8/layout/cycle5"/>
    <dgm:cxn modelId="{CBAFA831-8CF3-498B-85A4-1F0382E9F514}" type="presOf" srcId="{8B770BBC-545A-4DB7-A556-CDD1BBCDF9EF}" destId="{58F17A8E-796D-4037-8252-19EA490678D7}" srcOrd="0" destOrd="0" presId="urn:microsoft.com/office/officeart/2005/8/layout/cycle5"/>
    <dgm:cxn modelId="{2CDDA432-CB66-40B1-AF0D-57DDB9D093AB}" type="presOf" srcId="{8510E211-868F-4DD1-8C40-D8CBE74BE3CE}" destId="{60D102C0-DD9C-4A88-90ED-70FEAB113E50}" srcOrd="0" destOrd="0" presId="urn:microsoft.com/office/officeart/2005/8/layout/cycle5"/>
    <dgm:cxn modelId="{7DC1D201-5A8E-4451-B2AB-ECD168604D98}" type="presOf" srcId="{1147DCEC-1C8A-4547-BC46-B9A7EBFB56AA}" destId="{2A6633CD-5739-4383-A937-A1CABD8CF94D}" srcOrd="0" destOrd="0" presId="urn:microsoft.com/office/officeart/2005/8/layout/cycle5"/>
    <dgm:cxn modelId="{4AC956F8-084E-4E32-8FDA-EE555E9223E4}" type="presParOf" srcId="{12CAC6F9-5E93-4648-8FEC-E953DA4E1ACC}" destId="{94A97FA1-C8FB-40D0-A0DD-0FDFCC565B08}" srcOrd="0" destOrd="0" presId="urn:microsoft.com/office/officeart/2005/8/layout/cycle5"/>
    <dgm:cxn modelId="{49569AF4-5B18-4E69-BCFC-C22040040366}" type="presParOf" srcId="{12CAC6F9-5E93-4648-8FEC-E953DA4E1ACC}" destId="{23721CF9-E1AC-40FE-A3F4-F0E4E1E29B78}" srcOrd="1" destOrd="0" presId="urn:microsoft.com/office/officeart/2005/8/layout/cycle5"/>
    <dgm:cxn modelId="{2C34E4C1-DD1A-42CC-BBBF-D8901E24EB13}" type="presParOf" srcId="{12CAC6F9-5E93-4648-8FEC-E953DA4E1ACC}" destId="{60D102C0-DD9C-4A88-90ED-70FEAB113E50}" srcOrd="2" destOrd="0" presId="urn:microsoft.com/office/officeart/2005/8/layout/cycle5"/>
    <dgm:cxn modelId="{76CE8F11-5A1B-47AF-8EE9-22C54D0B4972}" type="presParOf" srcId="{12CAC6F9-5E93-4648-8FEC-E953DA4E1ACC}" destId="{B0B980E5-278B-4C45-916A-70BAF2780669}" srcOrd="3" destOrd="0" presId="urn:microsoft.com/office/officeart/2005/8/layout/cycle5"/>
    <dgm:cxn modelId="{33C2BFB3-1D6B-4F4E-AF18-5CD938801A92}" type="presParOf" srcId="{12CAC6F9-5E93-4648-8FEC-E953DA4E1ACC}" destId="{26033CF8-A3C4-4D5E-8D5E-7B61800F7778}" srcOrd="4" destOrd="0" presId="urn:microsoft.com/office/officeart/2005/8/layout/cycle5"/>
    <dgm:cxn modelId="{13A8EFB6-4045-4D96-AA43-D0C71D4024AA}" type="presParOf" srcId="{12CAC6F9-5E93-4648-8FEC-E953DA4E1ACC}" destId="{D7D3156C-2F46-4975-8054-BD423EA1BEEE}" srcOrd="5" destOrd="0" presId="urn:microsoft.com/office/officeart/2005/8/layout/cycle5"/>
    <dgm:cxn modelId="{3C85189E-974E-44FA-8870-11DB5A95A368}" type="presParOf" srcId="{12CAC6F9-5E93-4648-8FEC-E953DA4E1ACC}" destId="{58F17A8E-796D-4037-8252-19EA490678D7}" srcOrd="6" destOrd="0" presId="urn:microsoft.com/office/officeart/2005/8/layout/cycle5"/>
    <dgm:cxn modelId="{618716D6-D784-4AF7-8BF3-6649210067FB}" type="presParOf" srcId="{12CAC6F9-5E93-4648-8FEC-E953DA4E1ACC}" destId="{13385C27-6EC5-4DEC-81E4-A2E671692FC3}" srcOrd="7" destOrd="0" presId="urn:microsoft.com/office/officeart/2005/8/layout/cycle5"/>
    <dgm:cxn modelId="{A30A06C9-5F6E-49A0-96F7-40A9F9F8848E}" type="presParOf" srcId="{12CAC6F9-5E93-4648-8FEC-E953DA4E1ACC}" destId="{D4E92A09-510A-4B35-907D-76F1E7AFD113}" srcOrd="8" destOrd="0" presId="urn:microsoft.com/office/officeart/2005/8/layout/cycle5"/>
    <dgm:cxn modelId="{2EAF177E-823D-4BCB-A63D-7AF46F19E0A6}" type="presParOf" srcId="{12CAC6F9-5E93-4648-8FEC-E953DA4E1ACC}" destId="{7FCAA71B-B07C-44E9-8A5A-9A7D08F2A5DE}" srcOrd="9" destOrd="0" presId="urn:microsoft.com/office/officeart/2005/8/layout/cycle5"/>
    <dgm:cxn modelId="{8860404B-CAB4-4E26-AB7F-EE24CB489A59}" type="presParOf" srcId="{12CAC6F9-5E93-4648-8FEC-E953DA4E1ACC}" destId="{5856DB30-2A38-4437-89F6-ED4063DCD4FA}" srcOrd="10" destOrd="0" presId="urn:microsoft.com/office/officeart/2005/8/layout/cycle5"/>
    <dgm:cxn modelId="{7B76FC96-D85F-44C4-984D-CD51BA5B426F}" type="presParOf" srcId="{12CAC6F9-5E93-4648-8FEC-E953DA4E1ACC}" destId="{0F6E227D-643C-48DD-8A9B-A0871807FA9A}" srcOrd="11" destOrd="0" presId="urn:microsoft.com/office/officeart/2005/8/layout/cycle5"/>
    <dgm:cxn modelId="{CB776828-1715-42BA-A855-23563D055005}" type="presParOf" srcId="{12CAC6F9-5E93-4648-8FEC-E953DA4E1ACC}" destId="{D532786D-0C5C-40C1-BAB6-CDBDA3DFE140}" srcOrd="12" destOrd="0" presId="urn:microsoft.com/office/officeart/2005/8/layout/cycle5"/>
    <dgm:cxn modelId="{B0348BA7-D79C-4B66-AFBC-9800BF884809}" type="presParOf" srcId="{12CAC6F9-5E93-4648-8FEC-E953DA4E1ACC}" destId="{E44B5151-D713-4821-AD7C-A84877E9C6B4}" srcOrd="13" destOrd="0" presId="urn:microsoft.com/office/officeart/2005/8/layout/cycle5"/>
    <dgm:cxn modelId="{A44979A0-82B8-4A59-80F2-7CAA6C0D6099}" type="presParOf" srcId="{12CAC6F9-5E93-4648-8FEC-E953DA4E1ACC}" destId="{2A6633CD-5739-4383-A937-A1CABD8CF94D}" srcOrd="14" destOrd="0" presId="urn:microsoft.com/office/officeart/2005/8/layout/cycle5"/>
    <dgm:cxn modelId="{754FC696-6932-4CB6-B2D2-916A01B22488}" type="presParOf" srcId="{12CAC6F9-5E93-4648-8FEC-E953DA4E1ACC}" destId="{D398E485-884A-4193-B0AC-216BA3E905D1}" srcOrd="15" destOrd="0" presId="urn:microsoft.com/office/officeart/2005/8/layout/cycle5"/>
    <dgm:cxn modelId="{F8940652-690A-4B9C-AB87-18F0EC463E94}" type="presParOf" srcId="{12CAC6F9-5E93-4648-8FEC-E953DA4E1ACC}" destId="{EC2C5B86-0AC0-4960-A4DE-F8468DDA958D}" srcOrd="16" destOrd="0" presId="urn:microsoft.com/office/officeart/2005/8/layout/cycle5"/>
    <dgm:cxn modelId="{4EBCCDD1-4BEB-4302-96A7-7619233201AA}" type="presParOf" srcId="{12CAC6F9-5E93-4648-8FEC-E953DA4E1ACC}" destId="{9E9D3C70-F23D-4B2E-BA05-13B4EAAE7449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974C-C370-4A1A-A512-EE9FED9EB687}">
      <dsp:nvSpPr>
        <dsp:cNvPr id="0" name=""/>
        <dsp:cNvSpPr/>
      </dsp:nvSpPr>
      <dsp:spPr>
        <a:xfrm rot="5400000">
          <a:off x="5560558" y="-2271826"/>
          <a:ext cx="880764" cy="5647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States of deprivation</a:t>
          </a:r>
          <a:endParaRPr lang="en-US" sz="1700" b="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Maslow’s hierarchy of needs.</a:t>
          </a:r>
          <a:endParaRPr lang="en-US" sz="1700" kern="1200" dirty="0"/>
        </a:p>
      </dsp:txBody>
      <dsp:txXfrm rot="-5400000">
        <a:off x="3176969" y="154758"/>
        <a:ext cx="5604949" cy="794774"/>
      </dsp:txXfrm>
    </dsp:sp>
    <dsp:sp modelId="{86C655B7-0D6E-41A8-A3C1-45DE1F42479B}">
      <dsp:nvSpPr>
        <dsp:cNvPr id="0" name=""/>
        <dsp:cNvSpPr/>
      </dsp:nvSpPr>
      <dsp:spPr>
        <a:xfrm>
          <a:off x="0" y="1668"/>
          <a:ext cx="3176968" cy="11009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Needs</a:t>
          </a:r>
          <a:endParaRPr lang="en-US" sz="4300" kern="1200" dirty="0"/>
        </a:p>
      </dsp:txBody>
      <dsp:txXfrm>
        <a:off x="53744" y="55412"/>
        <a:ext cx="3069480" cy="993468"/>
      </dsp:txXfrm>
    </dsp:sp>
    <dsp:sp modelId="{BD579E72-7D26-4388-A97F-F030469FBD2F}">
      <dsp:nvSpPr>
        <dsp:cNvPr id="0" name=""/>
        <dsp:cNvSpPr/>
      </dsp:nvSpPr>
      <dsp:spPr>
        <a:xfrm rot="5400000">
          <a:off x="5560558" y="-1115822"/>
          <a:ext cx="880764" cy="5647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Form that needs take as they are shaped by culture and individual personality – objects that satisfy needs.</a:t>
          </a:r>
          <a:endParaRPr lang="en-US" sz="1700" b="0" kern="1200" dirty="0"/>
        </a:p>
      </dsp:txBody>
      <dsp:txXfrm rot="-5400000">
        <a:off x="3176969" y="1310762"/>
        <a:ext cx="5604949" cy="794774"/>
      </dsp:txXfrm>
    </dsp:sp>
    <dsp:sp modelId="{BAACF0C3-5BF4-4524-AF7D-15C61ECBB362}">
      <dsp:nvSpPr>
        <dsp:cNvPr id="0" name=""/>
        <dsp:cNvSpPr/>
      </dsp:nvSpPr>
      <dsp:spPr>
        <a:xfrm>
          <a:off x="0" y="1157671"/>
          <a:ext cx="3176968" cy="11009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Wants</a:t>
          </a:r>
          <a:endParaRPr lang="en-US" sz="4300" kern="1200" dirty="0"/>
        </a:p>
      </dsp:txBody>
      <dsp:txXfrm>
        <a:off x="53744" y="1211415"/>
        <a:ext cx="3069480" cy="993468"/>
      </dsp:txXfrm>
    </dsp:sp>
    <dsp:sp modelId="{93747C45-8C78-45F6-86F9-3CA6AA7600EA}">
      <dsp:nvSpPr>
        <dsp:cNvPr id="0" name=""/>
        <dsp:cNvSpPr/>
      </dsp:nvSpPr>
      <dsp:spPr>
        <a:xfrm rot="5400000">
          <a:off x="5560558" y="40181"/>
          <a:ext cx="880764" cy="5647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Wants backed by buying power</a:t>
          </a:r>
          <a:endParaRPr lang="en-US" sz="1700" b="0" kern="1200" dirty="0"/>
        </a:p>
      </dsp:txBody>
      <dsp:txXfrm rot="-5400000">
        <a:off x="3176969" y="2466766"/>
        <a:ext cx="5604949" cy="794774"/>
      </dsp:txXfrm>
    </dsp:sp>
    <dsp:sp modelId="{52E0038A-58FE-4BF8-9CFB-12828007B89A}">
      <dsp:nvSpPr>
        <dsp:cNvPr id="0" name=""/>
        <dsp:cNvSpPr/>
      </dsp:nvSpPr>
      <dsp:spPr>
        <a:xfrm>
          <a:off x="0" y="2313675"/>
          <a:ext cx="3176968" cy="11009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Demands</a:t>
          </a:r>
          <a:endParaRPr lang="en-US" sz="4300" kern="1200" dirty="0"/>
        </a:p>
      </dsp:txBody>
      <dsp:txXfrm>
        <a:off x="53744" y="2367419"/>
        <a:ext cx="3069480" cy="993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DE76-A3FB-48F8-9225-F7856368E51D}">
      <dsp:nvSpPr>
        <dsp:cNvPr id="0" name=""/>
        <dsp:cNvSpPr/>
      </dsp:nvSpPr>
      <dsp:spPr>
        <a:xfrm>
          <a:off x="4241641" y="1537335"/>
          <a:ext cx="1878965" cy="187896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Augmented Product level</a:t>
          </a:r>
          <a:endParaRPr lang="en-GB" sz="1200" kern="1200" dirty="0"/>
        </a:p>
      </dsp:txBody>
      <dsp:txXfrm>
        <a:off x="4619397" y="1977474"/>
        <a:ext cx="1123453" cy="965826"/>
      </dsp:txXfrm>
    </dsp:sp>
    <dsp:sp modelId="{310EDE7F-D6DB-4375-BC79-155115C746AD}">
      <dsp:nvSpPr>
        <dsp:cNvPr id="0" name=""/>
        <dsp:cNvSpPr/>
      </dsp:nvSpPr>
      <dsp:spPr>
        <a:xfrm>
          <a:off x="3148425" y="1093216"/>
          <a:ext cx="1366520" cy="1366520"/>
        </a:xfrm>
        <a:prstGeom prst="gear6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Actual product level</a:t>
          </a:r>
          <a:endParaRPr lang="en-GB" sz="1200" kern="1200" dirty="0"/>
        </a:p>
      </dsp:txBody>
      <dsp:txXfrm>
        <a:off x="3492451" y="1439321"/>
        <a:ext cx="678468" cy="674310"/>
      </dsp:txXfrm>
    </dsp:sp>
    <dsp:sp modelId="{74614A4A-BDB2-4D26-BA5D-453CB99CDDD8}">
      <dsp:nvSpPr>
        <dsp:cNvPr id="0" name=""/>
        <dsp:cNvSpPr/>
      </dsp:nvSpPr>
      <dsp:spPr>
        <a:xfrm rot="20700000">
          <a:off x="3913816" y="150456"/>
          <a:ext cx="1338910" cy="1338910"/>
        </a:xfrm>
        <a:prstGeom prst="gear6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Core benefit level</a:t>
          </a:r>
          <a:endParaRPr lang="en-GB" sz="1200" kern="1200" dirty="0"/>
        </a:p>
      </dsp:txBody>
      <dsp:txXfrm rot="-20700000">
        <a:off x="4207478" y="444119"/>
        <a:ext cx="751586" cy="751586"/>
      </dsp:txXfrm>
    </dsp:sp>
    <dsp:sp modelId="{6DED2400-C184-46A6-9B83-B36FDE2231BF}">
      <dsp:nvSpPr>
        <dsp:cNvPr id="0" name=""/>
        <dsp:cNvSpPr/>
      </dsp:nvSpPr>
      <dsp:spPr>
        <a:xfrm>
          <a:off x="4088808" y="1258522"/>
          <a:ext cx="2405075" cy="2405075"/>
        </a:xfrm>
        <a:prstGeom prst="circularArrow">
          <a:avLst>
            <a:gd name="adj1" fmla="val 4688"/>
            <a:gd name="adj2" fmla="val 299029"/>
            <a:gd name="adj3" fmla="val 2494333"/>
            <a:gd name="adj4" fmla="val 1590913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B123B-6F1B-406F-B85C-77180348D19E}">
      <dsp:nvSpPr>
        <dsp:cNvPr id="0" name=""/>
        <dsp:cNvSpPr/>
      </dsp:nvSpPr>
      <dsp:spPr>
        <a:xfrm>
          <a:off x="2906417" y="794195"/>
          <a:ext cx="1747437" cy="17474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CDF5B-F8BB-4172-977A-AE42981ED5AE}">
      <dsp:nvSpPr>
        <dsp:cNvPr id="0" name=""/>
        <dsp:cNvSpPr/>
      </dsp:nvSpPr>
      <dsp:spPr>
        <a:xfrm>
          <a:off x="3604112" y="-139476"/>
          <a:ext cx="1884089" cy="18840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DE76-A3FB-48F8-9225-F7856368E51D}">
      <dsp:nvSpPr>
        <dsp:cNvPr id="0" name=""/>
        <dsp:cNvSpPr/>
      </dsp:nvSpPr>
      <dsp:spPr>
        <a:xfrm>
          <a:off x="4241641" y="1537335"/>
          <a:ext cx="1878965" cy="187896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Warranties, after sales service. </a:t>
          </a:r>
          <a:endParaRPr lang="en-GB" sz="1600" kern="1200" dirty="0"/>
        </a:p>
      </dsp:txBody>
      <dsp:txXfrm>
        <a:off x="4619397" y="1977474"/>
        <a:ext cx="1123453" cy="965826"/>
      </dsp:txXfrm>
    </dsp:sp>
    <dsp:sp modelId="{310EDE7F-D6DB-4375-BC79-155115C746AD}">
      <dsp:nvSpPr>
        <dsp:cNvPr id="0" name=""/>
        <dsp:cNvSpPr/>
      </dsp:nvSpPr>
      <dsp:spPr>
        <a:xfrm>
          <a:off x="3148425" y="1093216"/>
          <a:ext cx="1366520" cy="1366520"/>
        </a:xfrm>
        <a:prstGeom prst="gear6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Portable MP3 Player</a:t>
          </a:r>
          <a:endParaRPr lang="en-GB" sz="1400" kern="1200" dirty="0"/>
        </a:p>
      </dsp:txBody>
      <dsp:txXfrm>
        <a:off x="3492451" y="1439321"/>
        <a:ext cx="678468" cy="674310"/>
      </dsp:txXfrm>
    </dsp:sp>
    <dsp:sp modelId="{74614A4A-BDB2-4D26-BA5D-453CB99CDDD8}">
      <dsp:nvSpPr>
        <dsp:cNvPr id="0" name=""/>
        <dsp:cNvSpPr/>
      </dsp:nvSpPr>
      <dsp:spPr>
        <a:xfrm rot="20700000">
          <a:off x="3913816" y="150456"/>
          <a:ext cx="1338910" cy="1338910"/>
        </a:xfrm>
        <a:prstGeom prst="gear6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Music entertainment on the move </a:t>
          </a:r>
          <a:endParaRPr lang="en-GB" sz="1400" kern="1200" dirty="0"/>
        </a:p>
      </dsp:txBody>
      <dsp:txXfrm rot="-20700000">
        <a:off x="4207478" y="444119"/>
        <a:ext cx="751586" cy="751586"/>
      </dsp:txXfrm>
    </dsp:sp>
    <dsp:sp modelId="{6DED2400-C184-46A6-9B83-B36FDE2231BF}">
      <dsp:nvSpPr>
        <dsp:cNvPr id="0" name=""/>
        <dsp:cNvSpPr/>
      </dsp:nvSpPr>
      <dsp:spPr>
        <a:xfrm>
          <a:off x="4088808" y="1258522"/>
          <a:ext cx="2405075" cy="2405075"/>
        </a:xfrm>
        <a:prstGeom prst="circularArrow">
          <a:avLst>
            <a:gd name="adj1" fmla="val 4688"/>
            <a:gd name="adj2" fmla="val 299029"/>
            <a:gd name="adj3" fmla="val 2494333"/>
            <a:gd name="adj4" fmla="val 1590913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B123B-6F1B-406F-B85C-77180348D19E}">
      <dsp:nvSpPr>
        <dsp:cNvPr id="0" name=""/>
        <dsp:cNvSpPr/>
      </dsp:nvSpPr>
      <dsp:spPr>
        <a:xfrm>
          <a:off x="2906417" y="794195"/>
          <a:ext cx="1747437" cy="17474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CDF5B-F8BB-4172-977A-AE42981ED5AE}">
      <dsp:nvSpPr>
        <dsp:cNvPr id="0" name=""/>
        <dsp:cNvSpPr/>
      </dsp:nvSpPr>
      <dsp:spPr>
        <a:xfrm>
          <a:off x="3604112" y="-139476"/>
          <a:ext cx="1884089" cy="18840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7EF2-2CF4-4E6D-899E-1AE091532987}" type="datetimeFigureOut">
              <a:rPr lang="en-US" smtClean="0"/>
              <a:t>13-Jan-16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F9F80-5862-43B7-8E07-8E5496AB8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13-Jan-16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“Brands and Brand Management”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holistic overview.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of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01181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A brand becomes stronger when you narrow its focus.</a:t>
            </a:r>
          </a:p>
          <a:p>
            <a:r>
              <a:rPr lang="en-US" sz="2000" b="1" dirty="0" smtClean="0"/>
              <a:t>E.g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Meril</a:t>
            </a:r>
            <a:r>
              <a:rPr lang="en-US" sz="2000" dirty="0"/>
              <a:t> has narrowed its focus on “winter care”. It contributes to almost 20% of overall company revenue and is currently the market leader in the winter care category of Bangladesh.</a:t>
            </a:r>
          </a:p>
          <a:p>
            <a:r>
              <a:rPr lang="en-US" sz="2000" dirty="0"/>
              <a:t>Other Examples Include </a:t>
            </a:r>
            <a:r>
              <a:rPr lang="en-US" sz="2000" u="sng" dirty="0"/>
              <a:t>Senora</a:t>
            </a:r>
            <a:r>
              <a:rPr lang="en-US" sz="2000" dirty="0"/>
              <a:t> which focuses on the sanitary napkin category only. </a:t>
            </a:r>
          </a:p>
          <a:p>
            <a:pPr marL="0" indent="0">
              <a:buNone/>
            </a:pPr>
            <a:r>
              <a:rPr lang="en-US" sz="2000" b="1" dirty="0"/>
              <a:t>A powerful branding program always starts by contracting the category, not expanding it.</a:t>
            </a:r>
          </a:p>
          <a:p>
            <a:r>
              <a:rPr lang="en-US" sz="2000" dirty="0"/>
              <a:t>However, companies want to be very business oriented and do not want to invest to establish a new brand.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tib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8278" y="2603500"/>
            <a:ext cx="8319756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brand names #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Companies assign individual brand names that are unrelated to the company name</a:t>
            </a:r>
            <a:r>
              <a:rPr lang="en-US" sz="2000" b="1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Square </a:t>
            </a:r>
            <a:r>
              <a:rPr lang="en-US" sz="2000" dirty="0"/>
              <a:t>Toiletries Limited’s: </a:t>
            </a:r>
            <a:r>
              <a:rPr lang="en-US" sz="2000" dirty="0" err="1"/>
              <a:t>Whiteplus</a:t>
            </a:r>
            <a:r>
              <a:rPr lang="en-US" sz="2000" dirty="0"/>
              <a:t>, Chaka, </a:t>
            </a:r>
            <a:r>
              <a:rPr lang="en-US" sz="2000" dirty="0" err="1"/>
              <a:t>Kool</a:t>
            </a:r>
            <a:r>
              <a:rPr lang="en-US" sz="2000" dirty="0"/>
              <a:t>, Magic.</a:t>
            </a:r>
          </a:p>
          <a:p>
            <a:endParaRPr lang="en-US" sz="2000" dirty="0"/>
          </a:p>
          <a:p>
            <a:r>
              <a:rPr lang="en-US" sz="2000" dirty="0"/>
              <a:t>Unilever’s: Pond’s, Wheel, </a:t>
            </a:r>
            <a:r>
              <a:rPr lang="en-US" sz="2000" dirty="0" err="1"/>
              <a:t>Sunsilk</a:t>
            </a:r>
            <a:r>
              <a:rPr lang="en-US" sz="2000" dirty="0"/>
              <a:t>, Dove. </a:t>
            </a:r>
          </a:p>
          <a:p>
            <a:endParaRPr lang="en-US" sz="2000" dirty="0"/>
          </a:p>
          <a:p>
            <a:r>
              <a:rPr lang="en-US" sz="2000" dirty="0"/>
              <a:t>P and G’s: Tide, Head and shoulders, Pampers.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unilever-brand-impr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1989" y="2263601"/>
            <a:ext cx="5904211" cy="4484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brand names #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Brand names are assigned according to people’s names</a:t>
            </a:r>
            <a:r>
              <a:rPr lang="en-US" sz="2000" b="1" dirty="0" smtClean="0"/>
              <a:t>:</a:t>
            </a:r>
            <a:endParaRPr lang="en-US" sz="2000" dirty="0"/>
          </a:p>
          <a:p>
            <a:r>
              <a:rPr lang="en-US" sz="2000" u="sng" dirty="0"/>
              <a:t>Example:</a:t>
            </a:r>
            <a:r>
              <a:rPr lang="en-US" sz="2000" dirty="0"/>
              <a:t> </a:t>
            </a:r>
            <a:r>
              <a:rPr lang="en-US" sz="2000" dirty="0" err="1"/>
              <a:t>Jui</a:t>
            </a:r>
            <a:r>
              <a:rPr lang="en-US" sz="2000" dirty="0"/>
              <a:t>, </a:t>
            </a:r>
            <a:r>
              <a:rPr lang="en-US" sz="2000" dirty="0" err="1"/>
              <a:t>Meril</a:t>
            </a:r>
            <a:r>
              <a:rPr lang="en-US" sz="2000" dirty="0"/>
              <a:t>, Paul Mitchel, David </a:t>
            </a:r>
            <a:r>
              <a:rPr lang="en-US" sz="2000" dirty="0" err="1"/>
              <a:t>Beckam</a:t>
            </a:r>
            <a:r>
              <a:rPr lang="en-US" sz="2000" dirty="0"/>
              <a:t>, </a:t>
            </a:r>
            <a:r>
              <a:rPr lang="en-US" sz="2000" dirty="0" err="1"/>
              <a:t>Beyonce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When </a:t>
            </a:r>
            <a:r>
              <a:rPr lang="en-US" sz="2000" b="1" dirty="0"/>
              <a:t>brands names are of a specific celebrity name, there is a sudden acceptance of the brand amongst the massive fan base the celebrity possesses. </a:t>
            </a:r>
          </a:p>
          <a:p>
            <a:r>
              <a:rPr lang="en-US" sz="2000" dirty="0"/>
              <a:t>Same thing occurs when a celebrity endorses a brand. E.g. Lux, Olay, Head and Shoulders, channel no. 5 etc. </a:t>
            </a:r>
          </a:p>
          <a:p>
            <a:r>
              <a:rPr lang="en-US" sz="2000" dirty="0"/>
              <a:t>You buy the star and you get the sales!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3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b-i.forbesimg.com/jasonbelzer/files/2014/01/David-Beckham-HM-Ad-1-22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2" y="2290987"/>
            <a:ext cx="6478073" cy="45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brand names #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There are brand names based on places:</a:t>
            </a:r>
          </a:p>
          <a:p>
            <a:r>
              <a:rPr lang="en-US" sz="2400" dirty="0"/>
              <a:t>Example: Dhaka FM, </a:t>
            </a:r>
            <a:r>
              <a:rPr lang="en-US" sz="2400" dirty="0" err="1"/>
              <a:t>Biman</a:t>
            </a:r>
            <a:r>
              <a:rPr lang="en-US" sz="2400" dirty="0"/>
              <a:t> Bangladesh Airlines, Philadelphia Cheese.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There are brand names based on animals:</a:t>
            </a:r>
          </a:p>
          <a:p>
            <a:r>
              <a:rPr lang="en-US" sz="2400" dirty="0"/>
              <a:t>e.g. Dove, CAT, Caterpillar. </a:t>
            </a:r>
          </a:p>
        </p:txBody>
      </p:sp>
    </p:spTree>
    <p:extLst>
      <p:ext uri="{BB962C8B-B14F-4D97-AF65-F5344CB8AC3E}">
        <p14:creationId xmlns:p14="http://schemas.microsoft.com/office/powerpoint/2010/main" val="5774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bi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9130" y="2603500"/>
            <a:ext cx="7498052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8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philadelphi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7745" y="2471495"/>
            <a:ext cx="6284891" cy="4330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c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2664" y="2603500"/>
            <a:ext cx="4630984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3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Significance of the environment with the brand.</a:t>
            </a:r>
          </a:p>
          <a:p>
            <a:pPr>
              <a:lnSpc>
                <a:spcPct val="160000"/>
              </a:lnSpc>
            </a:pPr>
            <a:r>
              <a:rPr lang="en-US" dirty="0"/>
              <a:t>What is a brand?</a:t>
            </a:r>
          </a:p>
          <a:p>
            <a:pPr>
              <a:lnSpc>
                <a:spcPct val="160000"/>
              </a:lnSpc>
            </a:pPr>
            <a:r>
              <a:rPr lang="en-US" dirty="0"/>
              <a:t>Different types of brand names</a:t>
            </a:r>
          </a:p>
          <a:p>
            <a:pPr>
              <a:lnSpc>
                <a:spcPct val="160000"/>
              </a:lnSpc>
            </a:pPr>
            <a:r>
              <a:rPr lang="en-US" dirty="0"/>
              <a:t>Why are brands important?</a:t>
            </a:r>
          </a:p>
          <a:p>
            <a:pPr>
              <a:lnSpc>
                <a:spcPct val="160000"/>
              </a:lnSpc>
            </a:pPr>
            <a:r>
              <a:rPr lang="en-US" dirty="0"/>
              <a:t>Challenges &amp; Opportunities of branding</a:t>
            </a:r>
          </a:p>
          <a:p>
            <a:pPr>
              <a:lnSpc>
                <a:spcPct val="160000"/>
              </a:lnSpc>
            </a:pPr>
            <a:r>
              <a:rPr lang="en-US" dirty="0"/>
              <a:t>The  brand Equity Concept</a:t>
            </a:r>
          </a:p>
          <a:p>
            <a:pPr>
              <a:lnSpc>
                <a:spcPct val="160000"/>
              </a:lnSpc>
            </a:pPr>
            <a:r>
              <a:rPr lang="en-US" dirty="0"/>
              <a:t>Strategic Brand Management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brand names #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Some brand names have inherent product meaning: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u="sng" dirty="0"/>
              <a:t>Examples:</a:t>
            </a:r>
            <a:r>
              <a:rPr lang="en-US" sz="2400" dirty="0"/>
              <a:t> Vanish, </a:t>
            </a:r>
            <a:r>
              <a:rPr lang="en-US" sz="2400" dirty="0" err="1"/>
              <a:t>Saaf</a:t>
            </a:r>
            <a:r>
              <a:rPr lang="en-US" sz="2400" dirty="0"/>
              <a:t>, </a:t>
            </a:r>
            <a:r>
              <a:rPr lang="en-US" sz="2400" dirty="0" err="1"/>
              <a:t>Xpel</a:t>
            </a:r>
            <a:r>
              <a:rPr lang="en-US" sz="2400" dirty="0"/>
              <a:t>, fair and handsome.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7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xp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9241" y="2603500"/>
            <a:ext cx="6657831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0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fa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2146" y="2272428"/>
            <a:ext cx="5837757" cy="4547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Importance of understanding the Customer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needs, wants and demands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21085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ONE QUESTION YOU CANNOT AFFORD TO GET WRONG?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Customer?</a:t>
            </a:r>
            <a:endParaRPr lang="en-US" dirty="0"/>
          </a:p>
        </p:txBody>
      </p:sp>
      <p:pic>
        <p:nvPicPr>
          <p:cNvPr id="24" name="Picture 5" descr="C:\Users\Varqa\Desktop\Oz1323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60" y="2698839"/>
            <a:ext cx="4800600" cy="3200400"/>
          </a:xfrm>
          <a:prstGeom prst="rect">
            <a:avLst/>
          </a:prstGeom>
          <a:noFill/>
        </p:spPr>
      </p:pic>
      <p:pic>
        <p:nvPicPr>
          <p:cNvPr id="25" name="Picture 3" descr="C:\Users\Varqa\Desktop\bangladeshi-peopl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059" y="4095750"/>
            <a:ext cx="2971800" cy="1816100"/>
          </a:xfrm>
          <a:prstGeom prst="rect">
            <a:avLst/>
          </a:prstGeom>
          <a:noFill/>
        </p:spPr>
      </p:pic>
      <p:pic>
        <p:nvPicPr>
          <p:cNvPr id="26" name="Picture 7" descr="C:\Users\Varqa\Desktop\wildhairedbaby.jpg"/>
          <p:cNvPicPr>
            <a:picLocks noChangeAspect="1" noChangeArrowheads="1"/>
          </p:cNvPicPr>
          <p:nvPr/>
        </p:nvPicPr>
        <p:blipFill>
          <a:blip r:embed="rId4" cstate="print"/>
          <a:srcRect b="19843"/>
          <a:stretch>
            <a:fillRect/>
          </a:stretch>
        </p:blipFill>
        <p:spPr bwMode="auto">
          <a:xfrm>
            <a:off x="5777046" y="3308439"/>
            <a:ext cx="2144627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9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in </a:t>
            </a:r>
            <a:r>
              <a:rPr lang="en-US" dirty="0" smtClean="0"/>
              <a:t>on your </a:t>
            </a:r>
            <a:r>
              <a:rPr lang="en-US" dirty="0"/>
              <a:t>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is the environment?</a:t>
            </a:r>
          </a:p>
          <a:p>
            <a:endParaRPr lang="en-US" sz="2400" dirty="0"/>
          </a:p>
          <a:p>
            <a:r>
              <a:rPr lang="en-US" sz="2400" dirty="0"/>
              <a:t>Which segments?</a:t>
            </a:r>
          </a:p>
          <a:p>
            <a:endParaRPr lang="en-US" sz="2400" dirty="0"/>
          </a:p>
          <a:p>
            <a:r>
              <a:rPr lang="en-US" sz="2400" dirty="0"/>
              <a:t>Within each segments </a:t>
            </a:r>
          </a:p>
          <a:p>
            <a:pPr lvl="1"/>
            <a:r>
              <a:rPr lang="en-US" sz="2000" dirty="0" smtClean="0"/>
              <a:t>which </a:t>
            </a:r>
            <a:r>
              <a:rPr lang="en-US" sz="2000" dirty="0"/>
              <a:t>are the target segments?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7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understand the </a:t>
            </a:r>
            <a:r>
              <a:rPr lang="en-US" dirty="0" smtClean="0"/>
              <a:t>Consumer?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Focus group and other research studies</a:t>
            </a:r>
          </a:p>
          <a:p>
            <a:r>
              <a:rPr lang="en-US" sz="2800" dirty="0"/>
              <a:t>Consumer </a:t>
            </a:r>
            <a:r>
              <a:rPr lang="en-US" sz="2800" dirty="0" smtClean="0"/>
              <a:t>immersion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a product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6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brand?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American Marketing Association Defines Brand as:</a:t>
            </a:r>
          </a:p>
          <a:p>
            <a:pPr marL="0" indent="0">
              <a:buNone/>
            </a:pPr>
            <a:r>
              <a:rPr lang="en-US" sz="2800" b="1" dirty="0"/>
              <a:t>“Name, term, symbol, sign, or design, or a combination of them, intended to identify the goods and services of one seller or group of sellers and to differentiate them from those of competition”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2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669016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brands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39063" cy="379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For consumers:</a:t>
            </a:r>
          </a:p>
          <a:p>
            <a:r>
              <a:rPr lang="en-US" sz="2000" dirty="0"/>
              <a:t>Identification of the source of the product in terms of the producer. </a:t>
            </a:r>
          </a:p>
          <a:p>
            <a:r>
              <a:rPr lang="en-US" sz="2000" i="1" dirty="0"/>
              <a:t>Risk Reducer </a:t>
            </a:r>
            <a:r>
              <a:rPr lang="en-US" sz="2000" dirty="0"/>
              <a:t>– due to previous experience with different brands, they can trust a specific brand to address their needs. Hence, simplifies purchase decision making. </a:t>
            </a:r>
          </a:p>
          <a:p>
            <a:r>
              <a:rPr lang="en-US" sz="2000" i="1" dirty="0"/>
              <a:t>Search cost reducer</a:t>
            </a:r>
            <a:r>
              <a:rPr lang="en-US" sz="2000" dirty="0"/>
              <a:t>: If consumer recognize the brand and have knowledge about it, then they do not have to engage in a lot of additional thought or processing of information to make a purchase decision.  Hence search cost is reduced internally (in terms of how much they have to think) and externally (in terms of how much they have to look around).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90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brands important? [continued]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39063" cy="3416300"/>
          </a:xfrm>
        </p:spPr>
        <p:txBody>
          <a:bodyPr>
            <a:noAutofit/>
          </a:bodyPr>
          <a:lstStyle/>
          <a:p>
            <a:r>
              <a:rPr lang="en-US" sz="2000" i="1" dirty="0"/>
              <a:t>Source of bond with the consumer</a:t>
            </a:r>
            <a:r>
              <a:rPr lang="en-US" sz="2000" dirty="0"/>
              <a:t>: consumers become loyal to the brand provided that satisfaction has occurred from past purchases. </a:t>
            </a:r>
          </a:p>
          <a:p>
            <a:r>
              <a:rPr lang="en-US" sz="2000" i="1" dirty="0"/>
              <a:t>Symbolic </a:t>
            </a:r>
            <a:r>
              <a:rPr lang="en-US" sz="2000" i="1" dirty="0" smtClean="0"/>
              <a:t>device</a:t>
            </a:r>
            <a:r>
              <a:rPr lang="en-US" sz="2000" dirty="0" smtClean="0"/>
              <a:t>: allow </a:t>
            </a:r>
            <a:r>
              <a:rPr lang="en-US" sz="2000" dirty="0"/>
              <a:t>them to project self image. Example: Chanel 5 (classy image). </a:t>
            </a:r>
          </a:p>
          <a:p>
            <a:r>
              <a:rPr lang="en-US" sz="2000" dirty="0"/>
              <a:t>Symbol of quality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Conclusion</a:t>
            </a:r>
            <a:r>
              <a:rPr lang="en-US" sz="2000" dirty="0"/>
              <a:t>: In short, a brand reduces risk and simplifies purchase decision making. </a:t>
            </a:r>
          </a:p>
        </p:txBody>
      </p:sp>
    </p:spTree>
    <p:extLst>
      <p:ext uri="{BB962C8B-B14F-4D97-AF65-F5344CB8AC3E}">
        <p14:creationId xmlns:p14="http://schemas.microsoft.com/office/powerpoint/2010/main" val="11911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Nesca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1087" y="2290851"/>
            <a:ext cx="3425781" cy="4503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40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pran mil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0292" y="2603500"/>
            <a:ext cx="6735729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740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brands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39063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For firms:</a:t>
            </a:r>
          </a:p>
          <a:p>
            <a:r>
              <a:rPr lang="en-US" sz="2000" dirty="0"/>
              <a:t>For firms, brands are the most valuable asset of the company.  Hence, a trademark/copyright should be implemented so that others cannot sell the product under the brand name. </a:t>
            </a:r>
          </a:p>
          <a:p>
            <a:r>
              <a:rPr lang="en-US" sz="2000" dirty="0" smtClean="0"/>
              <a:t>As </a:t>
            </a:r>
            <a:r>
              <a:rPr lang="en-US" sz="2000" dirty="0"/>
              <a:t>brands are a signal of quality to satisfied customers – repeat purchase occurs which secures demand and revenue for the company. Source of financial returns: Strong brands = better earnings = profitability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38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 and Opportunities of Branding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2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 of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Consumers Expectations –</a:t>
            </a:r>
            <a:r>
              <a:rPr lang="en-US" dirty="0"/>
              <a:t> the gap between performance and expectation is growing.</a:t>
            </a:r>
          </a:p>
          <a:p>
            <a:r>
              <a:rPr lang="en-US" dirty="0"/>
              <a:t>Companies need to continuously improve the quality of the product to keep up with the expectations of the consumers. </a:t>
            </a:r>
          </a:p>
          <a:p>
            <a:r>
              <a:rPr lang="en-US" dirty="0"/>
              <a:t>Brands need to be emotionally attached to the consumers. In other words, A brand should possess emotions. Once you make a brand possess emotions, you </a:t>
            </a:r>
            <a:r>
              <a:rPr lang="en-US" dirty="0" smtClean="0"/>
              <a:t>strengthen </a:t>
            </a:r>
            <a:r>
              <a:rPr lang="en-US" dirty="0"/>
              <a:t>the brand and consumers will tend to like that brand. </a:t>
            </a:r>
          </a:p>
        </p:txBody>
      </p:sp>
    </p:spTree>
    <p:extLst>
      <p:ext uri="{BB962C8B-B14F-4D97-AF65-F5344CB8AC3E}">
        <p14:creationId xmlns:p14="http://schemas.microsoft.com/office/powerpoint/2010/main" val="2204259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ju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5926" y="2314554"/>
            <a:ext cx="6503831" cy="447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466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airt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5700" y="2963093"/>
            <a:ext cx="8824913" cy="269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61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 are a collection of associations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694" y="2603500"/>
            <a:ext cx="472892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 of </a:t>
            </a:r>
            <a:r>
              <a:rPr lang="en-US" dirty="0" smtClean="0"/>
              <a:t>Branding [continued]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94364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Brand </a:t>
            </a:r>
            <a:r>
              <a:rPr lang="en-US" sz="2400" b="1" dirty="0"/>
              <a:t>Proliferation: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000" dirty="0"/>
              <a:t>Different product ranges from </a:t>
            </a:r>
            <a:r>
              <a:rPr lang="en-US" sz="2000" u="sng" dirty="0"/>
              <a:t>different categories</a:t>
            </a:r>
            <a:r>
              <a:rPr lang="en-US" sz="2000" dirty="0"/>
              <a:t> are being branded under an </a:t>
            </a:r>
            <a:r>
              <a:rPr lang="en-US" sz="2000" u="sng" dirty="0"/>
              <a:t>umbrella brand</a:t>
            </a:r>
            <a:r>
              <a:rPr lang="en-US" sz="2000" dirty="0"/>
              <a:t>. As a result such an act violates the law of contraction and </a:t>
            </a:r>
            <a:r>
              <a:rPr lang="en-US" sz="2000" u="sng" dirty="0"/>
              <a:t>weakens the brand</a:t>
            </a:r>
            <a:r>
              <a:rPr lang="en-US" sz="2000" dirty="0"/>
              <a:t>. </a:t>
            </a:r>
          </a:p>
          <a:p>
            <a:r>
              <a:rPr lang="en-US" sz="2000" dirty="0"/>
              <a:t>Example1: </a:t>
            </a:r>
            <a:r>
              <a:rPr lang="en-US" sz="2000" dirty="0" err="1"/>
              <a:t>Jui</a:t>
            </a:r>
            <a:r>
              <a:rPr lang="en-US" sz="2000" dirty="0"/>
              <a:t> entered the shampoo market with “</a:t>
            </a:r>
            <a:r>
              <a:rPr lang="en-US" sz="2000" dirty="0" err="1"/>
              <a:t>Jui</a:t>
            </a:r>
            <a:r>
              <a:rPr lang="en-US" sz="2000" dirty="0"/>
              <a:t> Sense of Balance”. Very Risky. Heavy marketing investment done. Product quality was not up to the mark. Big failure.  </a:t>
            </a:r>
          </a:p>
          <a:p>
            <a:pPr marL="0" indent="0">
              <a:buNone/>
            </a:pPr>
            <a:r>
              <a:rPr lang="en-US" sz="2000" dirty="0"/>
              <a:t>It’s a big challenge for marketers to make sure that the brand is well sustained while entering other product categories.</a:t>
            </a:r>
          </a:p>
          <a:p>
            <a:r>
              <a:rPr lang="en-US" sz="2000" dirty="0"/>
              <a:t>Discussion: How do you face this challenge?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93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ownloads\ju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0058" y="2603500"/>
            <a:ext cx="8416197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280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 of Branding [continued]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6184" cy="3771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Media:</a:t>
            </a:r>
            <a:endParaRPr lang="en-US" sz="2200" b="1" dirty="0"/>
          </a:p>
          <a:p>
            <a:pPr marL="0" indent="0">
              <a:buNone/>
            </a:pPr>
            <a:r>
              <a:rPr lang="en-US" u="sng" dirty="0"/>
              <a:t>Traditional advertising media is getting </a:t>
            </a:r>
            <a:r>
              <a:rPr lang="en-US" u="sng" dirty="0" smtClean="0"/>
              <a:t>fragmented</a:t>
            </a:r>
            <a:endParaRPr lang="en-US" u="sng" dirty="0"/>
          </a:p>
          <a:p>
            <a:r>
              <a:rPr lang="en-US" b="1" dirty="0" smtClean="0"/>
              <a:t>Cost</a:t>
            </a:r>
            <a:r>
              <a:rPr lang="en-US" dirty="0" smtClean="0"/>
              <a:t> </a:t>
            </a:r>
            <a:r>
              <a:rPr lang="en-US" b="1" dirty="0"/>
              <a:t>–</a:t>
            </a:r>
            <a:r>
              <a:rPr lang="en-US" dirty="0"/>
              <a:t> To get a reasonably good exposure of a new TVC – at least 70 </a:t>
            </a:r>
            <a:r>
              <a:rPr lang="en-US" dirty="0" err="1"/>
              <a:t>lacs</a:t>
            </a:r>
            <a:r>
              <a:rPr lang="en-US" dirty="0"/>
              <a:t> needs to be spent in Bangladesh now! To get that return of marketing investment it takes brands months to reach breakeven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Clutter –</a:t>
            </a:r>
            <a:r>
              <a:rPr lang="en-US" dirty="0"/>
              <a:t>  Too many adverts going on. Its getting harder to grab consumer’s attention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Fragmentation –</a:t>
            </a:r>
            <a:r>
              <a:rPr lang="en-US" dirty="0"/>
              <a:t> </a:t>
            </a:r>
            <a:r>
              <a:rPr lang="en-US" dirty="0" smtClean="0"/>
              <a:t>Variations </a:t>
            </a:r>
            <a:r>
              <a:rPr lang="en-US" dirty="0"/>
              <a:t>of TV/Radio stations are growing. More and more people are subscribing </a:t>
            </a:r>
            <a:r>
              <a:rPr lang="en-US" dirty="0" err="1"/>
              <a:t>hindi</a:t>
            </a:r>
            <a:r>
              <a:rPr lang="en-US" dirty="0"/>
              <a:t> channels. Its difficult to reach the target consumers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Technology factor –</a:t>
            </a:r>
            <a:r>
              <a:rPr lang="en-US" dirty="0"/>
              <a:t> which enables consumers to avoid commercials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b="1" dirty="0"/>
              <a:t>BUZZ MARKETING</a:t>
            </a:r>
            <a:r>
              <a:rPr lang="en-US" dirty="0"/>
              <a:t>, </a:t>
            </a:r>
            <a:r>
              <a:rPr lang="en-US" b="1" dirty="0"/>
              <a:t>GEURILLA MARKETING</a:t>
            </a:r>
            <a:r>
              <a:rPr lang="en-US" dirty="0"/>
              <a:t>, Non traditional media which is more interactive is emerging: e.g. outdoor branding and event sponsorship, market activations, superstore shelf branding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4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 of Branding [continued]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6184" cy="377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Increased Competition</a:t>
            </a:r>
          </a:p>
          <a:p>
            <a:pPr marL="0" indent="0">
              <a:buNone/>
            </a:pPr>
            <a:r>
              <a:rPr lang="en-US" sz="2000" u="sng" dirty="0" smtClean="0"/>
              <a:t>Happens due to:</a:t>
            </a:r>
            <a:endParaRPr lang="en-US" sz="2000" u="sng" dirty="0"/>
          </a:p>
          <a:p>
            <a:r>
              <a:rPr lang="en-US" sz="2000" b="1" dirty="0" smtClean="0"/>
              <a:t>Globalization</a:t>
            </a:r>
            <a:r>
              <a:rPr lang="en-US" sz="2000" b="1" dirty="0"/>
              <a:t>:</a:t>
            </a:r>
            <a:r>
              <a:rPr lang="en-US" sz="2000" dirty="0"/>
              <a:t> Threat of new entrants who want to enter your market as a source of more revenue.</a:t>
            </a:r>
          </a:p>
          <a:p>
            <a:r>
              <a:rPr lang="en-US" sz="2000" b="1" dirty="0" smtClean="0"/>
              <a:t>Low </a:t>
            </a:r>
            <a:r>
              <a:rPr lang="en-US" sz="2000" b="1" dirty="0"/>
              <a:t>Priced Competitors:</a:t>
            </a:r>
            <a:r>
              <a:rPr lang="en-US" sz="2000" dirty="0"/>
              <a:t> </a:t>
            </a:r>
            <a:r>
              <a:rPr lang="en-US" sz="2000" dirty="0" err="1"/>
              <a:t>chinese</a:t>
            </a:r>
            <a:r>
              <a:rPr lang="en-US" sz="2000" dirty="0"/>
              <a:t> products, and their main bargain is low cost. </a:t>
            </a:r>
          </a:p>
          <a:p>
            <a:r>
              <a:rPr lang="en-US" sz="2000" b="1" dirty="0" smtClean="0"/>
              <a:t>Brand </a:t>
            </a:r>
            <a:r>
              <a:rPr lang="en-US" sz="2000" b="1" dirty="0"/>
              <a:t>Extensions:</a:t>
            </a:r>
            <a:r>
              <a:rPr lang="en-US" sz="2000" dirty="0"/>
              <a:t> many companies might extend their existing brand into a new category which is a threat.</a:t>
            </a:r>
          </a:p>
          <a:p>
            <a:r>
              <a:rPr lang="en-US" sz="2000" b="1" dirty="0" smtClean="0"/>
              <a:t>Deregulation</a:t>
            </a:r>
            <a:r>
              <a:rPr lang="en-US" sz="2000" b="1" dirty="0"/>
              <a:t>:</a:t>
            </a:r>
            <a:r>
              <a:rPr lang="en-US" sz="2000" dirty="0"/>
              <a:t> when government reduces its role and allows an industry a greater freedom in how it operates. More freedom will lead to more competition. </a:t>
            </a:r>
          </a:p>
        </p:txBody>
      </p:sp>
    </p:spTree>
    <p:extLst>
      <p:ext uri="{BB962C8B-B14F-4D97-AF65-F5344CB8AC3E}">
        <p14:creationId xmlns:p14="http://schemas.microsoft.com/office/powerpoint/2010/main" val="3731977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 of Branding [continued]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032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/>
              <a:t>Increased </a:t>
            </a:r>
            <a:r>
              <a:rPr lang="en-US" sz="2200" b="1" dirty="0" smtClean="0"/>
              <a:t>Cost:</a:t>
            </a:r>
            <a:endParaRPr lang="en-US" b="1" dirty="0"/>
          </a:p>
          <a:p>
            <a:r>
              <a:rPr lang="en-US" sz="1900" dirty="0"/>
              <a:t>More Competition = More investment needed to establish a new brand or supporting an existing brand. </a:t>
            </a:r>
          </a:p>
          <a:p>
            <a:r>
              <a:rPr lang="en-US" sz="1900" dirty="0"/>
              <a:t>Because of this factor many new brand eventually fail which is another reason why marketers decide to go for a “brand extension” to enter a new product category.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b="1" dirty="0" smtClean="0"/>
              <a:t>Greater Accountability:</a:t>
            </a:r>
            <a:endParaRPr lang="en-US" b="1" dirty="0"/>
          </a:p>
          <a:p>
            <a:r>
              <a:rPr lang="en-US" sz="1900" dirty="0"/>
              <a:t>There exists a pressure to meet short terms revenue and profit targets. </a:t>
            </a:r>
          </a:p>
          <a:p>
            <a:r>
              <a:rPr lang="en-US" sz="1900" dirty="0"/>
              <a:t>This might create adverse long term effects on the brand. </a:t>
            </a:r>
          </a:p>
          <a:p>
            <a:r>
              <a:rPr lang="en-US" sz="1900" dirty="0"/>
              <a:t>e.g. Shakti Toilet Cleaner – all eyes of Shakti and how much it is spending.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05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 equity concept – simplistic </a:t>
            </a:r>
            <a:r>
              <a:rPr lang="en-US" dirty="0" smtClean="0"/>
              <a:t>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570053"/>
              </p:ext>
            </p:extLst>
          </p:nvPr>
        </p:nvGraphicFramePr>
        <p:xfrm>
          <a:off x="1155700" y="2292439"/>
          <a:ext cx="10203466" cy="441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40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Image portray the associations 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236" y="1893194"/>
            <a:ext cx="3649752" cy="4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 one?</a:t>
            </a:r>
            <a:endParaRPr lang="en-US" dirty="0"/>
          </a:p>
        </p:txBody>
      </p:sp>
      <p:pic>
        <p:nvPicPr>
          <p:cNvPr id="4" name="Picture 2" descr="C:\Users\HP\Downloads\do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2377" y="2603500"/>
            <a:ext cx="8251559" cy="341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0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Brand Equity?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“According to Stuart (1956), </a:t>
            </a:r>
            <a:r>
              <a:rPr lang="en-US" sz="2800" b="1" dirty="0"/>
              <a:t>“If this company were to split up I would give you the property, plant and equipment and I would take the brands and the trademarks and I would fare better than you”.</a:t>
            </a:r>
          </a:p>
          <a:p>
            <a:pPr marL="0" indent="0">
              <a:buNone/>
            </a:pPr>
            <a:r>
              <a:rPr lang="en-US" sz="2800" dirty="0"/>
              <a:t>Example: </a:t>
            </a:r>
            <a:r>
              <a:rPr lang="en-US" sz="2800" dirty="0" err="1"/>
              <a:t>Meril</a:t>
            </a:r>
            <a:r>
              <a:rPr lang="en-US" sz="2800" dirty="0"/>
              <a:t> Winter Care.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types of Brand Names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brand </a:t>
            </a:r>
            <a:r>
              <a:rPr lang="en-US" dirty="0" smtClean="0"/>
              <a:t>names #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7163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Some companies use a “brand name” on generally </a:t>
            </a:r>
            <a:r>
              <a:rPr lang="en-US" sz="2000" b="1" u="sng" dirty="0"/>
              <a:t>all their products</a:t>
            </a:r>
            <a:r>
              <a:rPr lang="en-US" sz="2000" dirty="0"/>
              <a:t>: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Example: </a:t>
            </a:r>
            <a:r>
              <a:rPr lang="en-US" sz="2000" b="1" dirty="0"/>
              <a:t>Tibet</a:t>
            </a:r>
            <a:r>
              <a:rPr lang="en-US" sz="2000" dirty="0"/>
              <a:t> washing powder, </a:t>
            </a:r>
            <a:r>
              <a:rPr lang="en-US" sz="2000" b="1" dirty="0"/>
              <a:t>Tibet</a:t>
            </a:r>
            <a:r>
              <a:rPr lang="en-US" sz="2000" dirty="0"/>
              <a:t> toothpowder, </a:t>
            </a:r>
            <a:r>
              <a:rPr lang="en-US" sz="2000" b="1" dirty="0"/>
              <a:t>Tibet</a:t>
            </a:r>
            <a:r>
              <a:rPr lang="en-US" sz="2000" dirty="0"/>
              <a:t> beauty soap, </a:t>
            </a:r>
            <a:r>
              <a:rPr lang="en-US" sz="2000" b="1" dirty="0"/>
              <a:t>Tibet</a:t>
            </a:r>
            <a:r>
              <a:rPr lang="en-US" sz="2000" dirty="0"/>
              <a:t> Shaving cream, </a:t>
            </a:r>
            <a:r>
              <a:rPr lang="en-US" sz="2000" b="1" dirty="0"/>
              <a:t>Tibet</a:t>
            </a:r>
            <a:r>
              <a:rPr lang="en-US" sz="2000" dirty="0"/>
              <a:t> Snow, </a:t>
            </a:r>
            <a:r>
              <a:rPr lang="en-US" sz="2000" b="1" dirty="0"/>
              <a:t>Tibet</a:t>
            </a:r>
            <a:r>
              <a:rPr lang="en-US" sz="2000" dirty="0"/>
              <a:t> </a:t>
            </a:r>
            <a:r>
              <a:rPr lang="en-US" sz="2000" dirty="0" err="1"/>
              <a:t>chandan</a:t>
            </a:r>
            <a:r>
              <a:rPr lang="en-US" sz="2000" dirty="0"/>
              <a:t> </a:t>
            </a:r>
            <a:r>
              <a:rPr lang="en-US" sz="2000" dirty="0" err="1"/>
              <a:t>attor</a:t>
            </a:r>
            <a:r>
              <a:rPr lang="en-US" sz="2000" dirty="0"/>
              <a:t>, </a:t>
            </a:r>
            <a:r>
              <a:rPr lang="en-US" sz="2000" b="1" dirty="0"/>
              <a:t>Tibet</a:t>
            </a:r>
            <a:r>
              <a:rPr lang="en-US" sz="2000" dirty="0"/>
              <a:t> 570 soap, </a:t>
            </a:r>
            <a:r>
              <a:rPr lang="en-US" sz="2000" b="1" dirty="0"/>
              <a:t>Tibet</a:t>
            </a:r>
            <a:r>
              <a:rPr lang="en-US" sz="2000" dirty="0"/>
              <a:t> lip </a:t>
            </a:r>
            <a:r>
              <a:rPr lang="en-US" sz="2000" dirty="0" err="1"/>
              <a:t>jel</a:t>
            </a:r>
            <a:r>
              <a:rPr lang="en-US" sz="2000" dirty="0"/>
              <a:t>…and the list goes on! </a:t>
            </a:r>
          </a:p>
          <a:p>
            <a:r>
              <a:rPr lang="en-US" sz="2000" i="1" u="sng" dirty="0"/>
              <a:t>Discussion</a:t>
            </a:r>
            <a:r>
              <a:rPr lang="en-US" sz="2000" u="sng" dirty="0"/>
              <a:t>:</a:t>
            </a:r>
            <a:r>
              <a:rPr lang="en-US" sz="2000" dirty="0"/>
              <a:t> So what is the brand “Tibet” in the consumer’s mind? Different consumers will give you different opinions. What is Tibet’s positioning</a:t>
            </a:r>
            <a:r>
              <a:rPr lang="en-US" sz="2000" dirty="0" smtClean="0"/>
              <a:t>?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Tibet has violated one of the basic laws of branding </a:t>
            </a:r>
            <a:r>
              <a:rPr lang="en-US" sz="2000" b="1" dirty="0"/>
              <a:t>“law of contraction</a:t>
            </a:r>
            <a:r>
              <a:rPr lang="en-US" sz="2000" b="1" dirty="0" smtClean="0"/>
              <a:t>”</a:t>
            </a:r>
            <a:endParaRPr lang="en-US" sz="2000" b="1" dirty="0"/>
          </a:p>
          <a:p>
            <a:r>
              <a:rPr lang="en-US" sz="2000" dirty="0"/>
              <a:t>The easiest way to destroy a brand is to put its name on everything. That is why Tibet is not a market leader in any category it is doing business in.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89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1608</Words>
  <Application>Microsoft Office PowerPoint</Application>
  <PresentationFormat>Widescreen</PresentationFormat>
  <Paragraphs>144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Century Gothic</vt:lpstr>
      <vt:lpstr>Wingdings 3</vt:lpstr>
      <vt:lpstr>Ion Boardroom</vt:lpstr>
      <vt:lpstr>“Brands and Brand Management” </vt:lpstr>
      <vt:lpstr>Presentation Outline</vt:lpstr>
      <vt:lpstr>What is a brand?</vt:lpstr>
      <vt:lpstr>Brands are a collection of associations</vt:lpstr>
      <vt:lpstr>Does this Image portray the associations ?</vt:lpstr>
      <vt:lpstr>What about this one?</vt:lpstr>
      <vt:lpstr>What is Brand Equity?</vt:lpstr>
      <vt:lpstr>Different types of Brand Names</vt:lpstr>
      <vt:lpstr>Types of brand names # 1</vt:lpstr>
      <vt:lpstr>The Law of contraction</vt:lpstr>
      <vt:lpstr>PowerPoint Presentation</vt:lpstr>
      <vt:lpstr>Types of brand names # 2</vt:lpstr>
      <vt:lpstr>PowerPoint Presentation</vt:lpstr>
      <vt:lpstr>Types of brand names # 3</vt:lpstr>
      <vt:lpstr>PowerPoint Presentation</vt:lpstr>
      <vt:lpstr>Types of brand names # 4</vt:lpstr>
      <vt:lpstr>PowerPoint Presentation</vt:lpstr>
      <vt:lpstr>PowerPoint Presentation</vt:lpstr>
      <vt:lpstr>PowerPoint Presentation</vt:lpstr>
      <vt:lpstr>Types of brand names # 5</vt:lpstr>
      <vt:lpstr>PowerPoint Presentation</vt:lpstr>
      <vt:lpstr>PowerPoint Presentation</vt:lpstr>
      <vt:lpstr>Importance of understanding the Customer</vt:lpstr>
      <vt:lpstr>Customer needs, wants and demands</vt:lpstr>
      <vt:lpstr>WHAT IS THE ONE QUESTION YOU CANNOT AFFORD TO GET WRONG?</vt:lpstr>
      <vt:lpstr>Who is your Customer?</vt:lpstr>
      <vt:lpstr>Zero in on your Consumer</vt:lpstr>
      <vt:lpstr>How do you understand the Consumer?</vt:lpstr>
      <vt:lpstr>Different Levels of a product</vt:lpstr>
      <vt:lpstr>EXAMPLE</vt:lpstr>
      <vt:lpstr>Why are brands important?</vt:lpstr>
      <vt:lpstr>Why are brands important? [continued]</vt:lpstr>
      <vt:lpstr>PowerPoint Presentation</vt:lpstr>
      <vt:lpstr>PowerPoint Presentation</vt:lpstr>
      <vt:lpstr>Why are brands important?</vt:lpstr>
      <vt:lpstr>Challenges and Opportunities of Branding</vt:lpstr>
      <vt:lpstr>Challenges and Opportunities of Branding</vt:lpstr>
      <vt:lpstr>PowerPoint Presentation</vt:lpstr>
      <vt:lpstr>PowerPoint Presentation</vt:lpstr>
      <vt:lpstr>Challenges and Opportunities of Branding [continued]</vt:lpstr>
      <vt:lpstr>PowerPoint Presentation</vt:lpstr>
      <vt:lpstr>Challenges and Opportunities of Branding [continued]</vt:lpstr>
      <vt:lpstr>Challenges and Opportunities of Branding [continued]</vt:lpstr>
      <vt:lpstr>Challenges and Opportunities of Branding [continued]</vt:lpstr>
      <vt:lpstr>The brand equity concept – simplistic form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“Brands and Brand Management”</dc:title>
  <dc:creator>Faiz Hossain</dc:creator>
  <cp:lastModifiedBy>Faiz Hossain</cp:lastModifiedBy>
  <cp:revision>15</cp:revision>
  <dcterms:created xsi:type="dcterms:W3CDTF">2016-01-11T04:59:34Z</dcterms:created>
  <dcterms:modified xsi:type="dcterms:W3CDTF">2016-01-13T06:26:24Z</dcterms:modified>
</cp:coreProperties>
</file>