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86" r:id="rId3"/>
    <p:sldId id="287" r:id="rId4"/>
    <p:sldId id="257" r:id="rId5"/>
    <p:sldId id="284" r:id="rId6"/>
    <p:sldId id="285" r:id="rId7"/>
    <p:sldId id="259" r:id="rId8"/>
    <p:sldId id="261" r:id="rId9"/>
    <p:sldId id="258" r:id="rId10"/>
    <p:sldId id="260" r:id="rId11"/>
    <p:sldId id="262" r:id="rId12"/>
    <p:sldId id="288" r:id="rId13"/>
    <p:sldId id="289" r:id="rId14"/>
    <p:sldId id="264" r:id="rId15"/>
    <p:sldId id="290" r:id="rId16"/>
    <p:sldId id="271" r:id="rId17"/>
    <p:sldId id="272" r:id="rId18"/>
    <p:sldId id="265" r:id="rId19"/>
    <p:sldId id="294" r:id="rId20"/>
    <p:sldId id="291" r:id="rId21"/>
    <p:sldId id="266" r:id="rId22"/>
    <p:sldId id="292" r:id="rId23"/>
    <p:sldId id="267" r:id="rId24"/>
    <p:sldId id="268" r:id="rId25"/>
    <p:sldId id="293" r:id="rId26"/>
    <p:sldId id="270" r:id="rId27"/>
    <p:sldId id="274" r:id="rId28"/>
    <p:sldId id="295" r:id="rId29"/>
    <p:sldId id="275" r:id="rId30"/>
    <p:sldId id="273" r:id="rId31"/>
    <p:sldId id="296" r:id="rId32"/>
    <p:sldId id="298" r:id="rId33"/>
    <p:sldId id="276" r:id="rId34"/>
    <p:sldId id="297" r:id="rId35"/>
    <p:sldId id="299" r:id="rId36"/>
    <p:sldId id="277" r:id="rId37"/>
    <p:sldId id="300" r:id="rId38"/>
    <p:sldId id="278" r:id="rId39"/>
    <p:sldId id="301" r:id="rId40"/>
    <p:sldId id="280" r:id="rId41"/>
    <p:sldId id="281" r:id="rId42"/>
    <p:sldId id="282" r:id="rId43"/>
    <p:sldId id="303" r:id="rId44"/>
    <p:sldId id="283" r:id="rId45"/>
    <p:sldId id="302" r:id="rId46"/>
    <p:sldId id="30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BB808-E260-4431-998E-5CC236E052E3}" type="doc">
      <dgm:prSet loTypeId="urn:microsoft.com/office/officeart/2005/8/layout/orgChart1" loCatId="hierarchy" qsTypeId="urn:microsoft.com/office/officeart/2005/8/quickstyle/simple4" qsCatId="simple" csTypeId="urn:microsoft.com/office/officeart/2005/8/colors/accent5_2" csCatId="accent5" phldr="1"/>
      <dgm:spPr/>
      <dgm:t>
        <a:bodyPr/>
        <a:lstStyle/>
        <a:p>
          <a:endParaRPr lang="en-US"/>
        </a:p>
      </dgm:t>
    </dgm:pt>
    <dgm:pt modelId="{B7706F4B-A90E-4160-BC65-427723F8733F}">
      <dgm:prSet phldrT="[Text]"/>
      <dgm:spPr>
        <a:xfrm>
          <a:off x="2622727" y="28751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a:t>
          </a:r>
          <a:endParaRPr lang="en-US" b="1" dirty="0">
            <a:solidFill>
              <a:sysClr val="window" lastClr="FFFFFF"/>
            </a:solidFill>
            <a:latin typeface="Calibri"/>
            <a:ea typeface="+mn-ea"/>
            <a:cs typeface="+mn-cs"/>
          </a:endParaRPr>
        </a:p>
      </dgm:t>
    </dgm:pt>
    <dgm:pt modelId="{A518EFBA-4185-4D7A-8429-9AF4C12C0743}" type="parTrans" cxnId="{D617E02B-BA2F-42B6-B61A-5B116ACE9517}">
      <dgm:prSet/>
      <dgm:spPr/>
      <dgm:t>
        <a:bodyPr/>
        <a:lstStyle/>
        <a:p>
          <a:endParaRPr lang="en-US" b="1"/>
        </a:p>
      </dgm:t>
    </dgm:pt>
    <dgm:pt modelId="{5866D996-C000-42F2-9883-285E9418F1A4}" type="sibTrans" cxnId="{D617E02B-BA2F-42B6-B61A-5B116ACE9517}">
      <dgm:prSet/>
      <dgm:spPr/>
      <dgm:t>
        <a:bodyPr/>
        <a:lstStyle/>
        <a:p>
          <a:endParaRPr lang="en-US" b="1"/>
        </a:p>
      </dgm:t>
    </dgm:pt>
    <dgm:pt modelId="{206AD9FD-AAFC-405C-80B2-206F39BFC6CF}">
      <dgm:prSet phldrT="[Text]" custT="1"/>
      <dgm:spPr>
        <a:xfrm>
          <a:off x="4581268" y="999453"/>
          <a:ext cx="1513459" cy="771846"/>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2800" b="1" baseline="0" dirty="0" smtClean="0">
              <a:solidFill>
                <a:sysClr val="window" lastClr="FFFFFF"/>
              </a:solidFill>
              <a:latin typeface="Calibri"/>
              <a:ea typeface="+mn-ea"/>
              <a:cs typeface="+mn-cs"/>
            </a:rPr>
            <a:t>Personal Care</a:t>
          </a:r>
          <a:endParaRPr lang="en-US" sz="2800" b="1" baseline="0" dirty="0">
            <a:solidFill>
              <a:sysClr val="window" lastClr="FFFFFF"/>
            </a:solidFill>
            <a:latin typeface="Calibri"/>
            <a:ea typeface="+mn-ea"/>
            <a:cs typeface="+mn-cs"/>
          </a:endParaRPr>
        </a:p>
      </dgm:t>
    </dgm:pt>
    <dgm:pt modelId="{3E4D40B5-A78D-4325-A4BE-0CF0C0E17047}" type="parTrans" cxnId="{7F24C85B-6411-4A0A-B0EB-268BA814F87F}">
      <dgm:prSet/>
      <dgm:spPr>
        <a:xfrm>
          <a:off x="3124092" y="788880"/>
          <a:ext cx="2213906" cy="210573"/>
        </a:xfrm>
        <a:custGeom>
          <a:avLst/>
          <a:gdLst/>
          <a:ahLst/>
          <a:cxnLst/>
          <a:rect l="0" t="0" r="0" b="0"/>
          <a:pathLst>
            <a:path>
              <a:moveTo>
                <a:pt x="0" y="0"/>
              </a:moveTo>
              <a:lnTo>
                <a:pt x="0" y="105286"/>
              </a:lnTo>
              <a:lnTo>
                <a:pt x="2213906" y="105286"/>
              </a:lnTo>
              <a:lnTo>
                <a:pt x="2213906" y="210573"/>
              </a:lnTo>
            </a:path>
          </a:pathLst>
        </a:custGeom>
        <a:noFill/>
        <a:ln w="9525" cap="flat" cmpd="sng" algn="ctr">
          <a:solidFill>
            <a:srgbClr val="4BACC6">
              <a:shade val="60000"/>
              <a:hueOff val="0"/>
              <a:satOff val="0"/>
              <a:lumOff val="0"/>
              <a:alphaOff val="0"/>
            </a:srgbClr>
          </a:solidFill>
          <a:prstDash val="solid"/>
        </a:ln>
        <a:effectLst/>
      </dgm:spPr>
      <dgm:t>
        <a:bodyPr/>
        <a:lstStyle/>
        <a:p>
          <a:endParaRPr lang="en-US" b="1"/>
        </a:p>
      </dgm:t>
    </dgm:pt>
    <dgm:pt modelId="{61182F62-22A3-4E70-AFDD-CF7AF8A3E6E8}" type="sibTrans" cxnId="{7F24C85B-6411-4A0A-B0EB-268BA814F87F}">
      <dgm:prSet/>
      <dgm:spPr/>
      <dgm:t>
        <a:bodyPr/>
        <a:lstStyle/>
        <a:p>
          <a:endParaRPr lang="en-US" b="1"/>
        </a:p>
      </dgm:t>
    </dgm:pt>
    <dgm:pt modelId="{1E5C8509-A922-413B-996E-2C90A064FAD7}">
      <dgm:prSet phldrT="[Text]" custT="1"/>
      <dgm:spPr>
        <a:xfrm>
          <a:off x="2065119" y="999453"/>
          <a:ext cx="2305575" cy="759908"/>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2800" b="1" baseline="0" dirty="0" smtClean="0">
              <a:solidFill>
                <a:sysClr val="window" lastClr="FFFFFF"/>
              </a:solidFill>
              <a:latin typeface="Calibri"/>
              <a:ea typeface="+mn-ea"/>
              <a:cs typeface="+mn-cs"/>
            </a:rPr>
            <a:t>Face care/Cosmetics</a:t>
          </a:r>
          <a:endParaRPr lang="en-US" sz="2800" b="1" baseline="0" dirty="0">
            <a:solidFill>
              <a:sysClr val="window" lastClr="FFFFFF"/>
            </a:solidFill>
            <a:latin typeface="Calibri"/>
            <a:ea typeface="+mn-ea"/>
            <a:cs typeface="+mn-cs"/>
          </a:endParaRPr>
        </a:p>
      </dgm:t>
    </dgm:pt>
    <dgm:pt modelId="{DA540C31-3985-4171-B563-171832A56257}" type="parTrans" cxnId="{3259871C-96B7-4CB3-9F7D-C59690457D8A}">
      <dgm:prSet/>
      <dgm:spPr>
        <a:xfrm>
          <a:off x="3124092" y="788880"/>
          <a:ext cx="93815" cy="210573"/>
        </a:xfrm>
        <a:custGeom>
          <a:avLst/>
          <a:gdLst/>
          <a:ahLst/>
          <a:cxnLst/>
          <a:rect l="0" t="0" r="0" b="0"/>
          <a:pathLst>
            <a:path>
              <a:moveTo>
                <a:pt x="0" y="0"/>
              </a:moveTo>
              <a:lnTo>
                <a:pt x="0" y="105286"/>
              </a:lnTo>
              <a:lnTo>
                <a:pt x="93815" y="105286"/>
              </a:lnTo>
              <a:lnTo>
                <a:pt x="93815" y="210573"/>
              </a:lnTo>
            </a:path>
          </a:pathLst>
        </a:custGeom>
        <a:noFill/>
        <a:ln w="9525" cap="flat" cmpd="sng" algn="ctr">
          <a:solidFill>
            <a:srgbClr val="4BACC6">
              <a:shade val="60000"/>
              <a:hueOff val="0"/>
              <a:satOff val="0"/>
              <a:lumOff val="0"/>
              <a:alphaOff val="0"/>
            </a:srgbClr>
          </a:solidFill>
          <a:prstDash val="solid"/>
        </a:ln>
        <a:effectLst/>
      </dgm:spPr>
      <dgm:t>
        <a:bodyPr/>
        <a:lstStyle/>
        <a:p>
          <a:endParaRPr lang="en-US" b="1"/>
        </a:p>
      </dgm:t>
    </dgm:pt>
    <dgm:pt modelId="{E308F412-E143-4F26-B87E-7D3DB8F5198D}" type="sibTrans" cxnId="{3259871C-96B7-4CB3-9F7D-C59690457D8A}">
      <dgm:prSet/>
      <dgm:spPr/>
      <dgm:t>
        <a:bodyPr/>
        <a:lstStyle/>
        <a:p>
          <a:endParaRPr lang="en-US" b="1"/>
        </a:p>
      </dgm:t>
    </dgm:pt>
    <dgm:pt modelId="{D69107DD-278D-44E4-8A91-5F8E6D8774C6}">
      <dgm:prSet phldrT="[Text]" custT="1"/>
      <dgm:spPr>
        <a:xfrm>
          <a:off x="153455" y="999453"/>
          <a:ext cx="1701090" cy="79214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2800" b="1" dirty="0" smtClean="0">
              <a:solidFill>
                <a:sysClr val="window" lastClr="FFFFFF"/>
              </a:solidFill>
              <a:latin typeface="Calibri"/>
              <a:ea typeface="+mn-ea"/>
              <a:cs typeface="+mn-cs"/>
            </a:rPr>
            <a:t>Skin Care</a:t>
          </a:r>
          <a:endParaRPr lang="en-US" sz="2800" b="1" dirty="0">
            <a:solidFill>
              <a:sysClr val="window" lastClr="FFFFFF"/>
            </a:solidFill>
            <a:latin typeface="Calibri"/>
            <a:ea typeface="+mn-ea"/>
            <a:cs typeface="+mn-cs"/>
          </a:endParaRPr>
        </a:p>
      </dgm:t>
    </dgm:pt>
    <dgm:pt modelId="{405279D5-8DAD-44E4-8D1D-453B59B706B0}" type="parTrans" cxnId="{4F76E81A-5AC4-4E2E-ADD6-5D00CEA9325E}">
      <dgm:prSet/>
      <dgm:spPr>
        <a:xfrm>
          <a:off x="1004001" y="788880"/>
          <a:ext cx="2120091" cy="210573"/>
        </a:xfrm>
        <a:custGeom>
          <a:avLst/>
          <a:gdLst/>
          <a:ahLst/>
          <a:cxnLst/>
          <a:rect l="0" t="0" r="0" b="0"/>
          <a:pathLst>
            <a:path>
              <a:moveTo>
                <a:pt x="2120091" y="0"/>
              </a:moveTo>
              <a:lnTo>
                <a:pt x="2120091" y="105286"/>
              </a:lnTo>
              <a:lnTo>
                <a:pt x="0" y="105286"/>
              </a:lnTo>
              <a:lnTo>
                <a:pt x="0" y="210573"/>
              </a:lnTo>
            </a:path>
          </a:pathLst>
        </a:custGeom>
        <a:noFill/>
        <a:ln w="9525" cap="flat" cmpd="sng" algn="ctr">
          <a:solidFill>
            <a:srgbClr val="4BACC6">
              <a:shade val="60000"/>
              <a:hueOff val="0"/>
              <a:satOff val="0"/>
              <a:lumOff val="0"/>
              <a:alphaOff val="0"/>
            </a:srgbClr>
          </a:solidFill>
          <a:prstDash val="solid"/>
        </a:ln>
        <a:effectLst/>
      </dgm:spPr>
      <dgm:t>
        <a:bodyPr/>
        <a:lstStyle/>
        <a:p>
          <a:endParaRPr lang="en-US" b="1"/>
        </a:p>
      </dgm:t>
    </dgm:pt>
    <dgm:pt modelId="{DBAF80C0-98A6-491B-B129-E3F7AAA175CD}" type="sibTrans" cxnId="{4F76E81A-5AC4-4E2E-ADD6-5D00CEA9325E}">
      <dgm:prSet/>
      <dgm:spPr/>
      <dgm:t>
        <a:bodyPr/>
        <a:lstStyle/>
        <a:p>
          <a:endParaRPr lang="en-US" b="1"/>
        </a:p>
      </dgm:t>
    </dgm:pt>
    <dgm:pt modelId="{B92B8803-22BF-4742-8AE4-EF2BFFFF65F1}">
      <dgm:prSet/>
      <dgm:spPr>
        <a:xfrm>
          <a:off x="502636" y="2002167"/>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Crème</a:t>
          </a:r>
          <a:endParaRPr lang="en-US" b="1" dirty="0">
            <a:solidFill>
              <a:sysClr val="window" lastClr="FFFFFF"/>
            </a:solidFill>
            <a:latin typeface="Calibri"/>
            <a:ea typeface="+mn-ea"/>
            <a:cs typeface="+mn-cs"/>
          </a:endParaRPr>
        </a:p>
      </dgm:t>
    </dgm:pt>
    <dgm:pt modelId="{C3725093-1AD3-4251-BEA9-5663F614D509}" type="parTrans" cxnId="{860B7A20-141A-40FB-94A7-F6DBF84C4B49}">
      <dgm:prSet/>
      <dgm:spPr>
        <a:xfrm>
          <a:off x="958281" y="1791594"/>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FE7D3ECA-FB2E-42A5-991F-C46A5CDEBB9C}" type="sibTrans" cxnId="{860B7A20-141A-40FB-94A7-F6DBF84C4B49}">
      <dgm:prSet/>
      <dgm:spPr/>
      <dgm:t>
        <a:bodyPr/>
        <a:lstStyle/>
        <a:p>
          <a:endParaRPr lang="en-US" b="1"/>
        </a:p>
      </dgm:t>
    </dgm:pt>
    <dgm:pt modelId="{9A5D18CC-02E9-463A-A9C3-30C9C2038E76}">
      <dgm:prSet/>
      <dgm:spPr>
        <a:xfrm>
          <a:off x="1271" y="271410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Body</a:t>
          </a:r>
          <a:endParaRPr lang="en-US" b="1" dirty="0">
            <a:solidFill>
              <a:sysClr val="window" lastClr="FFFFFF"/>
            </a:solidFill>
            <a:latin typeface="Calibri"/>
            <a:ea typeface="+mn-ea"/>
            <a:cs typeface="+mn-cs"/>
          </a:endParaRPr>
        </a:p>
      </dgm:t>
    </dgm:pt>
    <dgm:pt modelId="{BA3686EA-CE71-4BD0-9A60-2CCFB6B5C167}" type="parTrans" cxnId="{8A956510-4922-4CDE-BD0C-2ED65400DCDE}">
      <dgm:prSet/>
      <dgm:spPr>
        <a:xfrm>
          <a:off x="1004001" y="2503532"/>
          <a:ext cx="401091" cy="461255"/>
        </a:xfrm>
        <a:custGeom>
          <a:avLst/>
          <a:gdLst/>
          <a:ahLst/>
          <a:cxnLst/>
          <a:rect l="0" t="0" r="0" b="0"/>
          <a:pathLst>
            <a:path>
              <a:moveTo>
                <a:pt x="401091" y="0"/>
              </a:moveTo>
              <a:lnTo>
                <a:pt x="401091" y="461255"/>
              </a:lnTo>
              <a:lnTo>
                <a:pt x="0" y="461255"/>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DB6EAD23-89B2-4C63-82B1-528055EDAD32}" type="sibTrans" cxnId="{8A956510-4922-4CDE-BD0C-2ED65400DCDE}">
      <dgm:prSet/>
      <dgm:spPr/>
      <dgm:t>
        <a:bodyPr/>
        <a:lstStyle/>
        <a:p>
          <a:endParaRPr lang="en-US" b="1"/>
        </a:p>
      </dgm:t>
    </dgm:pt>
    <dgm:pt modelId="{A7FE3D27-0EA3-4AC1-AFA2-5C8AD78966A3}">
      <dgm:prSet/>
      <dgm:spPr>
        <a:xfrm>
          <a:off x="1271" y="3426043"/>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Hand</a:t>
          </a:r>
          <a:endParaRPr lang="en-US" b="1" dirty="0">
            <a:solidFill>
              <a:sysClr val="window" lastClr="FFFFFF"/>
            </a:solidFill>
            <a:latin typeface="Calibri"/>
            <a:ea typeface="+mn-ea"/>
            <a:cs typeface="+mn-cs"/>
          </a:endParaRPr>
        </a:p>
      </dgm:t>
    </dgm:pt>
    <dgm:pt modelId="{61952403-EDA6-40E5-8878-DB98B1182633}" type="parTrans" cxnId="{F06AB2AC-DB86-44DE-B026-526F3530111A}">
      <dgm:prSet/>
      <dgm:spPr>
        <a:xfrm>
          <a:off x="456916" y="3215470"/>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AB68A2EA-90B9-431D-B9D9-5E53CD4EE2AD}" type="sibTrans" cxnId="{F06AB2AC-DB86-44DE-B026-526F3530111A}">
      <dgm:prSet/>
      <dgm:spPr/>
      <dgm:t>
        <a:bodyPr/>
        <a:lstStyle/>
        <a:p>
          <a:endParaRPr lang="en-US" b="1"/>
        </a:p>
      </dgm:t>
    </dgm:pt>
    <dgm:pt modelId="{5DFB9FF6-1A11-4635-8CC8-E52EE640BE8D}">
      <dgm:prSet/>
      <dgm:spPr>
        <a:xfrm>
          <a:off x="2716542" y="196993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Visage</a:t>
          </a:r>
          <a:endParaRPr lang="en-US" b="1" dirty="0">
            <a:solidFill>
              <a:sysClr val="window" lastClr="FFFFFF"/>
            </a:solidFill>
            <a:latin typeface="Calibri"/>
            <a:ea typeface="+mn-ea"/>
            <a:cs typeface="+mn-cs"/>
          </a:endParaRPr>
        </a:p>
      </dgm:t>
    </dgm:pt>
    <dgm:pt modelId="{4D618B23-45F1-4766-9AD1-C740FF7CE8B6}" type="parTrans" cxnId="{15309A5B-DDDE-4D90-AD10-4BF8D363507A}">
      <dgm:prSet/>
      <dgm:spPr>
        <a:xfrm>
          <a:off x="3172187" y="1759362"/>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68C52201-C40D-4891-A8A9-AF67395A0824}" type="sibTrans" cxnId="{15309A5B-DDDE-4D90-AD10-4BF8D363507A}">
      <dgm:prSet/>
      <dgm:spPr/>
      <dgm:t>
        <a:bodyPr/>
        <a:lstStyle/>
        <a:p>
          <a:endParaRPr lang="en-US" b="1"/>
        </a:p>
      </dgm:t>
    </dgm:pt>
    <dgm:pt modelId="{377D01A4-183F-4CEE-BC54-C15331124933}">
      <dgm:prSet/>
      <dgm:spPr>
        <a:xfrm>
          <a:off x="2716542" y="2681873"/>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Vital</a:t>
          </a:r>
          <a:endParaRPr lang="en-US" b="1" dirty="0">
            <a:solidFill>
              <a:sysClr val="window" lastClr="FFFFFF"/>
            </a:solidFill>
            <a:latin typeface="Calibri"/>
            <a:ea typeface="+mn-ea"/>
            <a:cs typeface="+mn-cs"/>
          </a:endParaRPr>
        </a:p>
      </dgm:t>
    </dgm:pt>
    <dgm:pt modelId="{ED68DE06-620A-46AF-A6D2-EEBEE87E4A5C}" type="parTrans" cxnId="{7FEEDBEE-C828-4BAF-83AA-7BE6D4F863EC}">
      <dgm:prSet/>
      <dgm:spPr>
        <a:xfrm>
          <a:off x="3172187" y="2471299"/>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82C157A7-C9C0-47AA-9D14-57DD99AC4425}" type="sibTrans" cxnId="{7FEEDBEE-C828-4BAF-83AA-7BE6D4F863EC}">
      <dgm:prSet/>
      <dgm:spPr/>
      <dgm:t>
        <a:bodyPr/>
        <a:lstStyle/>
        <a:p>
          <a:endParaRPr lang="en-US" b="1"/>
        </a:p>
      </dgm:t>
    </dgm:pt>
    <dgm:pt modelId="{FA96DF49-55A5-422B-A680-B0451BA7FF7A}">
      <dgm:prSet/>
      <dgm:spPr>
        <a:xfrm>
          <a:off x="2716542" y="3393811"/>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a:t>
          </a:r>
          <a:r>
            <a:rPr lang="en-US" b="1" dirty="0" err="1" smtClean="0">
              <a:solidFill>
                <a:sysClr val="window" lastClr="FFFFFF"/>
              </a:solidFill>
              <a:latin typeface="Calibri"/>
              <a:ea typeface="+mn-ea"/>
              <a:cs typeface="+mn-cs"/>
            </a:rPr>
            <a:t>Beautè</a:t>
          </a:r>
          <a:endParaRPr lang="en-US" b="1" dirty="0">
            <a:solidFill>
              <a:sysClr val="window" lastClr="FFFFFF"/>
            </a:solidFill>
            <a:latin typeface="Calibri"/>
            <a:ea typeface="+mn-ea"/>
            <a:cs typeface="+mn-cs"/>
          </a:endParaRPr>
        </a:p>
      </dgm:t>
    </dgm:pt>
    <dgm:pt modelId="{EA75D741-C7B6-46C0-B709-DE6B664C67C1}" type="parTrans" cxnId="{5C4CC882-9141-41AB-A323-FB37E0E682A1}">
      <dgm:prSet/>
      <dgm:spPr>
        <a:xfrm>
          <a:off x="3172187" y="3183237"/>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EFB25D59-384B-4C77-ABA9-DF3D2B3B31B5}" type="sibTrans" cxnId="{5C4CC882-9141-41AB-A323-FB37E0E682A1}">
      <dgm:prSet/>
      <dgm:spPr/>
      <dgm:t>
        <a:bodyPr/>
        <a:lstStyle/>
        <a:p>
          <a:endParaRPr lang="en-US" b="1"/>
        </a:p>
      </dgm:t>
    </dgm:pt>
    <dgm:pt modelId="{81B57824-02A8-48CB-8C20-34C688EFD83B}">
      <dgm:prSet/>
      <dgm:spPr>
        <a:xfrm>
          <a:off x="4836633" y="1981872"/>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Deo</a:t>
          </a:r>
          <a:endParaRPr lang="en-US" b="1" dirty="0">
            <a:solidFill>
              <a:sysClr val="window" lastClr="FFFFFF"/>
            </a:solidFill>
            <a:latin typeface="Calibri"/>
            <a:ea typeface="+mn-ea"/>
            <a:cs typeface="+mn-cs"/>
          </a:endParaRPr>
        </a:p>
      </dgm:t>
    </dgm:pt>
    <dgm:pt modelId="{14B7F1C5-DF6B-48E0-B4C9-1A5E96D7DB54}" type="parTrans" cxnId="{2DFC5B95-499B-4D3F-B43F-A4B1F81407A6}">
      <dgm:prSet/>
      <dgm:spPr>
        <a:xfrm>
          <a:off x="5292278" y="1771299"/>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3315D3AA-3096-44FC-90B1-0515910E40D0}" type="sibTrans" cxnId="{2DFC5B95-499B-4D3F-B43F-A4B1F81407A6}">
      <dgm:prSet/>
      <dgm:spPr/>
      <dgm:t>
        <a:bodyPr/>
        <a:lstStyle/>
        <a:p>
          <a:endParaRPr lang="en-US" b="1"/>
        </a:p>
      </dgm:t>
    </dgm:pt>
    <dgm:pt modelId="{AF693996-BA05-497E-8F68-93D805DD85E0}">
      <dgm:prSet/>
      <dgm:spPr>
        <a:xfrm>
          <a:off x="4836633" y="2693810"/>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Bath Care</a:t>
          </a:r>
          <a:endParaRPr lang="en-US" b="1" dirty="0">
            <a:solidFill>
              <a:sysClr val="window" lastClr="FFFFFF"/>
            </a:solidFill>
            <a:latin typeface="Calibri"/>
            <a:ea typeface="+mn-ea"/>
            <a:cs typeface="+mn-cs"/>
          </a:endParaRPr>
        </a:p>
      </dgm:t>
    </dgm:pt>
    <dgm:pt modelId="{4C1939BF-C244-4476-9577-C790233FFE59}" type="parTrans" cxnId="{FA7B9150-5C0C-4C48-AC7F-7E7FA92EC4C8}">
      <dgm:prSet/>
      <dgm:spPr>
        <a:xfrm>
          <a:off x="5292278" y="2483237"/>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D0446805-0A84-4AB7-B712-26BF5EBD2894}" type="sibTrans" cxnId="{FA7B9150-5C0C-4C48-AC7F-7E7FA92EC4C8}">
      <dgm:prSet/>
      <dgm:spPr/>
      <dgm:t>
        <a:bodyPr/>
        <a:lstStyle/>
        <a:p>
          <a:endParaRPr lang="en-US" b="1"/>
        </a:p>
      </dgm:t>
    </dgm:pt>
    <dgm:pt modelId="{FB0171DE-7423-4F86-A51B-629938045497}">
      <dgm:prSet/>
      <dgm:spPr>
        <a:xfrm>
          <a:off x="5087316" y="3405748"/>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Hair Care</a:t>
          </a:r>
          <a:endParaRPr lang="en-US" b="1" dirty="0">
            <a:solidFill>
              <a:sysClr val="window" lastClr="FFFFFF"/>
            </a:solidFill>
            <a:latin typeface="Calibri"/>
            <a:ea typeface="+mn-ea"/>
            <a:cs typeface="+mn-cs"/>
          </a:endParaRPr>
        </a:p>
      </dgm:t>
    </dgm:pt>
    <dgm:pt modelId="{481ADFAB-FBD7-496F-ACD0-9CF4B5B8A60B}" type="parTrans" cxnId="{4F92BEF6-F3FE-494F-AD69-4F999DAF5721}">
      <dgm:prSet/>
      <dgm:spPr>
        <a:xfrm>
          <a:off x="4936906" y="3195175"/>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DE45BED5-E2DE-4F8F-B166-A4AFB8AF646F}" type="sibTrans" cxnId="{4F92BEF6-F3FE-494F-AD69-4F999DAF5721}">
      <dgm:prSet/>
      <dgm:spPr/>
      <dgm:t>
        <a:bodyPr/>
        <a:lstStyle/>
        <a:p>
          <a:endParaRPr lang="en-US" b="1"/>
        </a:p>
      </dgm:t>
    </dgm:pt>
    <dgm:pt modelId="{236EFB9C-4554-42A1-A877-878E47D6B7DC}">
      <dgm:prSet/>
      <dgm:spPr>
        <a:xfrm>
          <a:off x="2716542" y="4105749"/>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a:t>
          </a:r>
          <a:r>
            <a:rPr lang="en-US" b="1" dirty="0" err="1" smtClean="0">
              <a:solidFill>
                <a:sysClr val="window" lastClr="FFFFFF"/>
              </a:solidFill>
              <a:latin typeface="Calibri"/>
              <a:ea typeface="+mn-ea"/>
              <a:cs typeface="+mn-cs"/>
            </a:rPr>
            <a:t>Lipcare</a:t>
          </a:r>
          <a:endParaRPr lang="en-US" b="1" dirty="0">
            <a:solidFill>
              <a:sysClr val="window" lastClr="FFFFFF"/>
            </a:solidFill>
            <a:latin typeface="Calibri"/>
            <a:ea typeface="+mn-ea"/>
            <a:cs typeface="+mn-cs"/>
          </a:endParaRPr>
        </a:p>
      </dgm:t>
    </dgm:pt>
    <dgm:pt modelId="{7834E3FB-2D44-443B-B67C-B2D1F55709CB}" type="parTrans" cxnId="{494F45F5-DF47-4722-9C56-E9681F5B16D4}">
      <dgm:prSet/>
      <dgm:spPr>
        <a:xfrm>
          <a:off x="3172187" y="3895175"/>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06DF4801-584C-43BE-9617-8C811FD87F86}" type="sibTrans" cxnId="{494F45F5-DF47-4722-9C56-E9681F5B16D4}">
      <dgm:prSet/>
      <dgm:spPr/>
      <dgm:t>
        <a:bodyPr/>
        <a:lstStyle/>
        <a:p>
          <a:endParaRPr lang="en-US" b="1"/>
        </a:p>
      </dgm:t>
    </dgm:pt>
    <dgm:pt modelId="{0BB53A44-364D-4DE3-863E-D26AFCDD2936}">
      <dgm:prSet/>
      <dgm:spPr>
        <a:xfrm>
          <a:off x="2967225" y="4817686"/>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effectLst>
                <a:glow rad="139700">
                  <a:srgbClr val="C0504D">
                    <a:satMod val="175000"/>
                    <a:alpha val="40000"/>
                  </a:srgbClr>
                </a:glow>
              </a:effectLst>
              <a:latin typeface="Calibri"/>
              <a:ea typeface="+mn-ea"/>
              <a:cs typeface="+mn-cs"/>
            </a:rPr>
            <a:t>NIVEA For Men</a:t>
          </a:r>
          <a:endParaRPr lang="en-US" b="1" dirty="0">
            <a:solidFill>
              <a:sysClr val="window" lastClr="FFFFFF"/>
            </a:solidFill>
            <a:effectLst>
              <a:glow rad="139700">
                <a:srgbClr val="C0504D">
                  <a:satMod val="175000"/>
                  <a:alpha val="40000"/>
                </a:srgbClr>
              </a:glow>
            </a:effectLst>
            <a:latin typeface="Calibri"/>
            <a:ea typeface="+mn-ea"/>
            <a:cs typeface="+mn-cs"/>
          </a:endParaRPr>
        </a:p>
      </dgm:t>
    </dgm:pt>
    <dgm:pt modelId="{B2BE6A4D-718F-4C6A-AF8C-DBD3CBC75FA0}" type="parTrans" cxnId="{A72595A0-F96F-41E8-8957-5DF7742068BD}">
      <dgm:prSet/>
      <dgm:spPr>
        <a:xfrm>
          <a:off x="2816815" y="4607113"/>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D9EB17E0-3855-43CF-853A-4F169C497094}" type="sibTrans" cxnId="{A72595A0-F96F-41E8-8957-5DF7742068BD}">
      <dgm:prSet/>
      <dgm:spPr/>
      <dgm:t>
        <a:bodyPr/>
        <a:lstStyle/>
        <a:p>
          <a:endParaRPr lang="en-US" b="1"/>
        </a:p>
      </dgm:t>
    </dgm:pt>
    <dgm:pt modelId="{D553A519-A5E0-447E-85A0-2E756C73F720}">
      <dgm:prSet/>
      <dgm:spPr>
        <a:xfrm>
          <a:off x="1271" y="4137981"/>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NIVEA Sun</a:t>
          </a:r>
          <a:endParaRPr lang="en-US" b="1" dirty="0">
            <a:solidFill>
              <a:sysClr val="window" lastClr="FFFFFF"/>
            </a:solidFill>
            <a:latin typeface="Calibri"/>
            <a:ea typeface="+mn-ea"/>
            <a:cs typeface="+mn-cs"/>
          </a:endParaRPr>
        </a:p>
      </dgm:t>
    </dgm:pt>
    <dgm:pt modelId="{9A40607D-1D5F-4F3B-8AD3-E881572773F0}" type="parTrans" cxnId="{20541C84-8307-4711-871C-062CAFF18D89}">
      <dgm:prSet/>
      <dgm:spPr>
        <a:xfrm>
          <a:off x="456916" y="3927408"/>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32D2AC80-6304-4E5E-8B26-CF5662569FBB}" type="sibTrans" cxnId="{20541C84-8307-4711-871C-062CAFF18D89}">
      <dgm:prSet/>
      <dgm:spPr/>
      <dgm:t>
        <a:bodyPr/>
        <a:lstStyle/>
        <a:p>
          <a:endParaRPr lang="en-US" b="1"/>
        </a:p>
      </dgm:t>
    </dgm:pt>
    <dgm:pt modelId="{9D0D9066-3A17-4631-B5F0-B52AF3D4FB8B}">
      <dgm:prSet/>
      <dgm:spPr>
        <a:xfrm>
          <a:off x="251953" y="4849919"/>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effectLst>
                <a:glow rad="139700">
                  <a:srgbClr val="C0504D">
                    <a:satMod val="175000"/>
                    <a:alpha val="40000"/>
                  </a:srgbClr>
                </a:glow>
              </a:effectLst>
              <a:latin typeface="Calibri"/>
              <a:ea typeface="+mn-ea"/>
              <a:cs typeface="+mn-cs"/>
            </a:rPr>
            <a:t>NIVEA Baby</a:t>
          </a:r>
          <a:endParaRPr lang="en-US" b="1" dirty="0">
            <a:solidFill>
              <a:sysClr val="window" lastClr="FFFFFF"/>
            </a:solidFill>
            <a:effectLst>
              <a:glow rad="139700">
                <a:srgbClr val="C0504D">
                  <a:satMod val="175000"/>
                  <a:alpha val="40000"/>
                </a:srgbClr>
              </a:glow>
            </a:effectLst>
            <a:latin typeface="Calibri"/>
            <a:ea typeface="+mn-ea"/>
            <a:cs typeface="+mn-cs"/>
          </a:endParaRPr>
        </a:p>
      </dgm:t>
    </dgm:pt>
    <dgm:pt modelId="{075C6BE5-C952-40A6-A54A-646BE61E19CC}" type="parTrans" cxnId="{39FC93B2-3F24-4A9F-95CF-5A899EBC7E26}">
      <dgm:prSet/>
      <dgm:spPr>
        <a:xfrm>
          <a:off x="101544" y="4639346"/>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gm:spPr>
      <dgm:t>
        <a:bodyPr/>
        <a:lstStyle/>
        <a:p>
          <a:endParaRPr lang="en-US" b="1"/>
        </a:p>
      </dgm:t>
    </dgm:pt>
    <dgm:pt modelId="{6481052E-B1C1-46CD-AEF1-5FAFCDF18EEA}" type="sibTrans" cxnId="{39FC93B2-3F24-4A9F-95CF-5A899EBC7E26}">
      <dgm:prSet/>
      <dgm:spPr/>
      <dgm:t>
        <a:bodyPr/>
        <a:lstStyle/>
        <a:p>
          <a:endParaRPr lang="en-US" b="1"/>
        </a:p>
      </dgm:t>
    </dgm:pt>
    <dgm:pt modelId="{81C98ECD-B7A0-46D2-832C-9EB645C5F6D0}" type="pres">
      <dgm:prSet presAssocID="{68FBB808-E260-4431-998E-5CC236E052E3}" presName="hierChild1" presStyleCnt="0">
        <dgm:presLayoutVars>
          <dgm:orgChart val="1"/>
          <dgm:chPref val="1"/>
          <dgm:dir val="rev"/>
          <dgm:animOne val="branch"/>
          <dgm:animLvl val="lvl"/>
          <dgm:resizeHandles/>
        </dgm:presLayoutVars>
      </dgm:prSet>
      <dgm:spPr/>
      <dgm:t>
        <a:bodyPr/>
        <a:lstStyle/>
        <a:p>
          <a:endParaRPr lang="en-US"/>
        </a:p>
      </dgm:t>
    </dgm:pt>
    <dgm:pt modelId="{8658E707-9EF9-4526-8721-F067E7B52A40}" type="pres">
      <dgm:prSet presAssocID="{B7706F4B-A90E-4160-BC65-427723F8733F}" presName="hierRoot1" presStyleCnt="0">
        <dgm:presLayoutVars>
          <dgm:hierBranch val="init"/>
        </dgm:presLayoutVars>
      </dgm:prSet>
      <dgm:spPr/>
    </dgm:pt>
    <dgm:pt modelId="{A66ACC56-BB54-4D1C-9126-37CCB63AE1C6}" type="pres">
      <dgm:prSet presAssocID="{B7706F4B-A90E-4160-BC65-427723F8733F}" presName="rootComposite1" presStyleCnt="0"/>
      <dgm:spPr/>
    </dgm:pt>
    <dgm:pt modelId="{9358D040-BF86-47B6-BD5B-E1688B4EAA7E}" type="pres">
      <dgm:prSet presAssocID="{B7706F4B-A90E-4160-BC65-427723F8733F}" presName="rootText1" presStyleLbl="node0" presStyleIdx="0" presStyleCnt="1">
        <dgm:presLayoutVars>
          <dgm:chPref val="3"/>
        </dgm:presLayoutVars>
      </dgm:prSet>
      <dgm:spPr/>
      <dgm:t>
        <a:bodyPr/>
        <a:lstStyle/>
        <a:p>
          <a:endParaRPr lang="en-US"/>
        </a:p>
      </dgm:t>
    </dgm:pt>
    <dgm:pt modelId="{1391E658-F6C0-41D4-BE2D-0B8623D89725}" type="pres">
      <dgm:prSet presAssocID="{B7706F4B-A90E-4160-BC65-427723F8733F}" presName="rootConnector1" presStyleLbl="node1" presStyleIdx="0" presStyleCnt="0"/>
      <dgm:spPr/>
      <dgm:t>
        <a:bodyPr/>
        <a:lstStyle/>
        <a:p>
          <a:endParaRPr lang="en-US"/>
        </a:p>
      </dgm:t>
    </dgm:pt>
    <dgm:pt modelId="{840BE506-D44F-44F9-9ACD-6C026EE018A9}" type="pres">
      <dgm:prSet presAssocID="{B7706F4B-A90E-4160-BC65-427723F8733F}" presName="hierChild2" presStyleCnt="0"/>
      <dgm:spPr/>
    </dgm:pt>
    <dgm:pt modelId="{EDE45573-88DE-4205-A078-CE246E5D3DEC}" type="pres">
      <dgm:prSet presAssocID="{3E4D40B5-A78D-4325-A4BE-0CF0C0E17047}" presName="Name37" presStyleLbl="parChTrans1D2" presStyleIdx="0" presStyleCnt="3"/>
      <dgm:spPr/>
      <dgm:t>
        <a:bodyPr/>
        <a:lstStyle/>
        <a:p>
          <a:endParaRPr lang="en-US"/>
        </a:p>
      </dgm:t>
    </dgm:pt>
    <dgm:pt modelId="{0EBF7F10-6C7F-401D-A114-50C54414C3F7}" type="pres">
      <dgm:prSet presAssocID="{206AD9FD-AAFC-405C-80B2-206F39BFC6CF}" presName="hierRoot2" presStyleCnt="0">
        <dgm:presLayoutVars>
          <dgm:hierBranch val="init"/>
        </dgm:presLayoutVars>
      </dgm:prSet>
      <dgm:spPr/>
    </dgm:pt>
    <dgm:pt modelId="{3A65F5B6-174E-4EF5-850D-AD96D4EC2EEF}" type="pres">
      <dgm:prSet presAssocID="{206AD9FD-AAFC-405C-80B2-206F39BFC6CF}" presName="rootComposite" presStyleCnt="0"/>
      <dgm:spPr/>
    </dgm:pt>
    <dgm:pt modelId="{764BDAB9-14DA-47D7-8319-46A6C8346077}" type="pres">
      <dgm:prSet presAssocID="{206AD9FD-AAFC-405C-80B2-206F39BFC6CF}" presName="rootText" presStyleLbl="node2" presStyleIdx="0" presStyleCnt="3" custScaleX="150934" custScaleY="153949">
        <dgm:presLayoutVars>
          <dgm:chPref val="3"/>
        </dgm:presLayoutVars>
      </dgm:prSet>
      <dgm:spPr/>
      <dgm:t>
        <a:bodyPr/>
        <a:lstStyle/>
        <a:p>
          <a:endParaRPr lang="en-US"/>
        </a:p>
      </dgm:t>
    </dgm:pt>
    <dgm:pt modelId="{7CF59D4C-D6A8-49A5-A8BF-3F6FE15574BD}" type="pres">
      <dgm:prSet presAssocID="{206AD9FD-AAFC-405C-80B2-206F39BFC6CF}" presName="rootConnector" presStyleLbl="node2" presStyleIdx="0" presStyleCnt="3"/>
      <dgm:spPr/>
      <dgm:t>
        <a:bodyPr/>
        <a:lstStyle/>
        <a:p>
          <a:endParaRPr lang="en-US"/>
        </a:p>
      </dgm:t>
    </dgm:pt>
    <dgm:pt modelId="{D36FD30C-9595-4246-B01A-7A9CAE85E9BA}" type="pres">
      <dgm:prSet presAssocID="{206AD9FD-AAFC-405C-80B2-206F39BFC6CF}" presName="hierChild4" presStyleCnt="0"/>
      <dgm:spPr/>
    </dgm:pt>
    <dgm:pt modelId="{649054D0-B862-47D0-B828-CC7BB85C0E46}" type="pres">
      <dgm:prSet presAssocID="{14B7F1C5-DF6B-48E0-B4C9-1A5E96D7DB54}" presName="Name37" presStyleLbl="parChTrans1D3" presStyleIdx="0" presStyleCnt="3"/>
      <dgm:spPr/>
      <dgm:t>
        <a:bodyPr/>
        <a:lstStyle/>
        <a:p>
          <a:endParaRPr lang="en-US"/>
        </a:p>
      </dgm:t>
    </dgm:pt>
    <dgm:pt modelId="{7EE2F862-32CB-4669-813F-9D051B32AD32}" type="pres">
      <dgm:prSet presAssocID="{81B57824-02A8-48CB-8C20-34C688EFD83B}" presName="hierRoot2" presStyleCnt="0">
        <dgm:presLayoutVars>
          <dgm:hierBranch val="init"/>
        </dgm:presLayoutVars>
      </dgm:prSet>
      <dgm:spPr/>
    </dgm:pt>
    <dgm:pt modelId="{46C1E8C9-3477-40FF-84C0-8A212E3D37A4}" type="pres">
      <dgm:prSet presAssocID="{81B57824-02A8-48CB-8C20-34C688EFD83B}" presName="rootComposite" presStyleCnt="0"/>
      <dgm:spPr/>
    </dgm:pt>
    <dgm:pt modelId="{B0C9ABCC-C503-465E-AA75-B65A425C08C9}" type="pres">
      <dgm:prSet presAssocID="{81B57824-02A8-48CB-8C20-34C688EFD83B}" presName="rootText" presStyleLbl="node3" presStyleIdx="0" presStyleCnt="3">
        <dgm:presLayoutVars>
          <dgm:chPref val="3"/>
        </dgm:presLayoutVars>
      </dgm:prSet>
      <dgm:spPr/>
      <dgm:t>
        <a:bodyPr/>
        <a:lstStyle/>
        <a:p>
          <a:endParaRPr lang="en-US"/>
        </a:p>
      </dgm:t>
    </dgm:pt>
    <dgm:pt modelId="{2DB2B5A0-19C9-442A-861C-69C5254A9E83}" type="pres">
      <dgm:prSet presAssocID="{81B57824-02A8-48CB-8C20-34C688EFD83B}" presName="rootConnector" presStyleLbl="node3" presStyleIdx="0" presStyleCnt="3"/>
      <dgm:spPr/>
      <dgm:t>
        <a:bodyPr/>
        <a:lstStyle/>
        <a:p>
          <a:endParaRPr lang="en-US"/>
        </a:p>
      </dgm:t>
    </dgm:pt>
    <dgm:pt modelId="{9CF8DCB3-6375-45F5-B2B3-D048C5F12688}" type="pres">
      <dgm:prSet presAssocID="{81B57824-02A8-48CB-8C20-34C688EFD83B}" presName="hierChild4" presStyleCnt="0"/>
      <dgm:spPr/>
    </dgm:pt>
    <dgm:pt modelId="{0618D08B-D225-4737-B116-6D57DA6F7028}" type="pres">
      <dgm:prSet presAssocID="{4C1939BF-C244-4476-9577-C790233FFE59}" presName="Name37" presStyleLbl="parChTrans1D4" presStyleIdx="0" presStyleCnt="10"/>
      <dgm:spPr/>
      <dgm:t>
        <a:bodyPr/>
        <a:lstStyle/>
        <a:p>
          <a:endParaRPr lang="en-US"/>
        </a:p>
      </dgm:t>
    </dgm:pt>
    <dgm:pt modelId="{3F615613-2195-40FA-8EC4-D7E5B79F9339}" type="pres">
      <dgm:prSet presAssocID="{AF693996-BA05-497E-8F68-93D805DD85E0}" presName="hierRoot2" presStyleCnt="0">
        <dgm:presLayoutVars>
          <dgm:hierBranch val="init"/>
        </dgm:presLayoutVars>
      </dgm:prSet>
      <dgm:spPr/>
    </dgm:pt>
    <dgm:pt modelId="{D2EBCA48-F9EC-4F31-8501-D714A32777D2}" type="pres">
      <dgm:prSet presAssocID="{AF693996-BA05-497E-8F68-93D805DD85E0}" presName="rootComposite" presStyleCnt="0"/>
      <dgm:spPr/>
    </dgm:pt>
    <dgm:pt modelId="{BCB87E5D-F9DF-47AD-9FE2-ECDDF74C9F96}" type="pres">
      <dgm:prSet presAssocID="{AF693996-BA05-497E-8F68-93D805DD85E0}" presName="rootText" presStyleLbl="node4" presStyleIdx="0" presStyleCnt="10">
        <dgm:presLayoutVars>
          <dgm:chPref val="3"/>
        </dgm:presLayoutVars>
      </dgm:prSet>
      <dgm:spPr/>
      <dgm:t>
        <a:bodyPr/>
        <a:lstStyle/>
        <a:p>
          <a:endParaRPr lang="en-US"/>
        </a:p>
      </dgm:t>
    </dgm:pt>
    <dgm:pt modelId="{1E984C25-2497-4C14-8713-D0806ACEFAEA}" type="pres">
      <dgm:prSet presAssocID="{AF693996-BA05-497E-8F68-93D805DD85E0}" presName="rootConnector" presStyleLbl="node4" presStyleIdx="0" presStyleCnt="10"/>
      <dgm:spPr/>
      <dgm:t>
        <a:bodyPr/>
        <a:lstStyle/>
        <a:p>
          <a:endParaRPr lang="en-US"/>
        </a:p>
      </dgm:t>
    </dgm:pt>
    <dgm:pt modelId="{770D509B-FB77-4756-BC1A-BCE547A2A464}" type="pres">
      <dgm:prSet presAssocID="{AF693996-BA05-497E-8F68-93D805DD85E0}" presName="hierChild4" presStyleCnt="0"/>
      <dgm:spPr/>
    </dgm:pt>
    <dgm:pt modelId="{2DD15582-AA54-45A0-A2B6-684241A8D1A5}" type="pres">
      <dgm:prSet presAssocID="{481ADFAB-FBD7-496F-ACD0-9CF4B5B8A60B}" presName="Name37" presStyleLbl="parChTrans1D4" presStyleIdx="1" presStyleCnt="10"/>
      <dgm:spPr/>
      <dgm:t>
        <a:bodyPr/>
        <a:lstStyle/>
        <a:p>
          <a:endParaRPr lang="en-US"/>
        </a:p>
      </dgm:t>
    </dgm:pt>
    <dgm:pt modelId="{59200727-F104-4803-ADBA-ADA70670D3C6}" type="pres">
      <dgm:prSet presAssocID="{FB0171DE-7423-4F86-A51B-629938045497}" presName="hierRoot2" presStyleCnt="0">
        <dgm:presLayoutVars>
          <dgm:hierBranch val="init"/>
        </dgm:presLayoutVars>
      </dgm:prSet>
      <dgm:spPr/>
    </dgm:pt>
    <dgm:pt modelId="{7EC0790D-07B7-45D5-8AA4-2E91C0043511}" type="pres">
      <dgm:prSet presAssocID="{FB0171DE-7423-4F86-A51B-629938045497}" presName="rootComposite" presStyleCnt="0"/>
      <dgm:spPr/>
    </dgm:pt>
    <dgm:pt modelId="{1DC01968-4E8F-4C87-AA43-571823EA19F8}" type="pres">
      <dgm:prSet presAssocID="{FB0171DE-7423-4F86-A51B-629938045497}" presName="rootText" presStyleLbl="node4" presStyleIdx="1" presStyleCnt="10">
        <dgm:presLayoutVars>
          <dgm:chPref val="3"/>
        </dgm:presLayoutVars>
      </dgm:prSet>
      <dgm:spPr/>
      <dgm:t>
        <a:bodyPr/>
        <a:lstStyle/>
        <a:p>
          <a:endParaRPr lang="en-US"/>
        </a:p>
      </dgm:t>
    </dgm:pt>
    <dgm:pt modelId="{B34DA534-F780-4585-95CF-CC786B37618E}" type="pres">
      <dgm:prSet presAssocID="{FB0171DE-7423-4F86-A51B-629938045497}" presName="rootConnector" presStyleLbl="node4" presStyleIdx="1" presStyleCnt="10"/>
      <dgm:spPr/>
      <dgm:t>
        <a:bodyPr/>
        <a:lstStyle/>
        <a:p>
          <a:endParaRPr lang="en-US"/>
        </a:p>
      </dgm:t>
    </dgm:pt>
    <dgm:pt modelId="{A603BDA3-7B76-43C0-A91B-3E5A7E534281}" type="pres">
      <dgm:prSet presAssocID="{FB0171DE-7423-4F86-A51B-629938045497}" presName="hierChild4" presStyleCnt="0"/>
      <dgm:spPr/>
    </dgm:pt>
    <dgm:pt modelId="{F5178008-BFD8-4128-AB61-AA00BEDD38DE}" type="pres">
      <dgm:prSet presAssocID="{FB0171DE-7423-4F86-A51B-629938045497}" presName="hierChild5" presStyleCnt="0"/>
      <dgm:spPr/>
    </dgm:pt>
    <dgm:pt modelId="{D0ACDED6-D3E3-4104-A6D1-2D2AE2074068}" type="pres">
      <dgm:prSet presAssocID="{AF693996-BA05-497E-8F68-93D805DD85E0}" presName="hierChild5" presStyleCnt="0"/>
      <dgm:spPr/>
    </dgm:pt>
    <dgm:pt modelId="{DAB1EC6C-9F38-420B-82FA-B7C7DDEF665C}" type="pres">
      <dgm:prSet presAssocID="{81B57824-02A8-48CB-8C20-34C688EFD83B}" presName="hierChild5" presStyleCnt="0"/>
      <dgm:spPr/>
    </dgm:pt>
    <dgm:pt modelId="{B6E8480A-E382-42B6-8DDB-11CC26062B94}" type="pres">
      <dgm:prSet presAssocID="{206AD9FD-AAFC-405C-80B2-206F39BFC6CF}" presName="hierChild5" presStyleCnt="0"/>
      <dgm:spPr/>
    </dgm:pt>
    <dgm:pt modelId="{A036D278-54AA-4AF3-98C1-A53620C14E3E}" type="pres">
      <dgm:prSet presAssocID="{DA540C31-3985-4171-B563-171832A56257}" presName="Name37" presStyleLbl="parChTrans1D2" presStyleIdx="1" presStyleCnt="3"/>
      <dgm:spPr/>
      <dgm:t>
        <a:bodyPr/>
        <a:lstStyle/>
        <a:p>
          <a:endParaRPr lang="en-US"/>
        </a:p>
      </dgm:t>
    </dgm:pt>
    <dgm:pt modelId="{121F4FE3-28D1-4AF8-A7B8-FEA702016415}" type="pres">
      <dgm:prSet presAssocID="{1E5C8509-A922-413B-996E-2C90A064FAD7}" presName="hierRoot2" presStyleCnt="0">
        <dgm:presLayoutVars>
          <dgm:hierBranch val="init"/>
        </dgm:presLayoutVars>
      </dgm:prSet>
      <dgm:spPr/>
    </dgm:pt>
    <dgm:pt modelId="{1F2CC9AF-E047-4AC3-B607-214D955C55E5}" type="pres">
      <dgm:prSet presAssocID="{1E5C8509-A922-413B-996E-2C90A064FAD7}" presName="rootComposite" presStyleCnt="0"/>
      <dgm:spPr/>
    </dgm:pt>
    <dgm:pt modelId="{B60A957F-E0E0-4104-B7B6-DF326BEEDEBC}" type="pres">
      <dgm:prSet presAssocID="{1E5C8509-A922-413B-996E-2C90A064FAD7}" presName="rootText" presStyleLbl="node2" presStyleIdx="1" presStyleCnt="3" custScaleX="229930" custScaleY="151568">
        <dgm:presLayoutVars>
          <dgm:chPref val="3"/>
        </dgm:presLayoutVars>
      </dgm:prSet>
      <dgm:spPr/>
      <dgm:t>
        <a:bodyPr/>
        <a:lstStyle/>
        <a:p>
          <a:endParaRPr lang="en-US"/>
        </a:p>
      </dgm:t>
    </dgm:pt>
    <dgm:pt modelId="{99F6B29E-C2C5-4162-AEB4-CF4C1C2D6BEE}" type="pres">
      <dgm:prSet presAssocID="{1E5C8509-A922-413B-996E-2C90A064FAD7}" presName="rootConnector" presStyleLbl="node2" presStyleIdx="1" presStyleCnt="3"/>
      <dgm:spPr/>
      <dgm:t>
        <a:bodyPr/>
        <a:lstStyle/>
        <a:p>
          <a:endParaRPr lang="en-US"/>
        </a:p>
      </dgm:t>
    </dgm:pt>
    <dgm:pt modelId="{12CD631A-A2AF-405E-8224-98FA7635C734}" type="pres">
      <dgm:prSet presAssocID="{1E5C8509-A922-413B-996E-2C90A064FAD7}" presName="hierChild4" presStyleCnt="0"/>
      <dgm:spPr/>
    </dgm:pt>
    <dgm:pt modelId="{D6987823-D7E9-4F22-BB92-EC5842FE4AD1}" type="pres">
      <dgm:prSet presAssocID="{4D618B23-45F1-4766-9AD1-C740FF7CE8B6}" presName="Name37" presStyleLbl="parChTrans1D3" presStyleIdx="1" presStyleCnt="3"/>
      <dgm:spPr/>
      <dgm:t>
        <a:bodyPr/>
        <a:lstStyle/>
        <a:p>
          <a:endParaRPr lang="en-US"/>
        </a:p>
      </dgm:t>
    </dgm:pt>
    <dgm:pt modelId="{10793A98-4400-4984-98C9-59D482CF6F8E}" type="pres">
      <dgm:prSet presAssocID="{5DFB9FF6-1A11-4635-8CC8-E52EE640BE8D}" presName="hierRoot2" presStyleCnt="0">
        <dgm:presLayoutVars>
          <dgm:hierBranch val="init"/>
        </dgm:presLayoutVars>
      </dgm:prSet>
      <dgm:spPr/>
    </dgm:pt>
    <dgm:pt modelId="{A6CC6088-788E-4959-81A1-628F7CB23932}" type="pres">
      <dgm:prSet presAssocID="{5DFB9FF6-1A11-4635-8CC8-E52EE640BE8D}" presName="rootComposite" presStyleCnt="0"/>
      <dgm:spPr/>
    </dgm:pt>
    <dgm:pt modelId="{FC06CAEE-878C-4D12-B550-DF7CEECDAB49}" type="pres">
      <dgm:prSet presAssocID="{5DFB9FF6-1A11-4635-8CC8-E52EE640BE8D}" presName="rootText" presStyleLbl="node3" presStyleIdx="1" presStyleCnt="3">
        <dgm:presLayoutVars>
          <dgm:chPref val="3"/>
        </dgm:presLayoutVars>
      </dgm:prSet>
      <dgm:spPr/>
      <dgm:t>
        <a:bodyPr/>
        <a:lstStyle/>
        <a:p>
          <a:endParaRPr lang="en-US"/>
        </a:p>
      </dgm:t>
    </dgm:pt>
    <dgm:pt modelId="{34944269-E0E5-406C-9321-52DD7ABC17C5}" type="pres">
      <dgm:prSet presAssocID="{5DFB9FF6-1A11-4635-8CC8-E52EE640BE8D}" presName="rootConnector" presStyleLbl="node3" presStyleIdx="1" presStyleCnt="3"/>
      <dgm:spPr/>
      <dgm:t>
        <a:bodyPr/>
        <a:lstStyle/>
        <a:p>
          <a:endParaRPr lang="en-US"/>
        </a:p>
      </dgm:t>
    </dgm:pt>
    <dgm:pt modelId="{57AD4DD1-9424-4AEF-9900-F776DC7E199A}" type="pres">
      <dgm:prSet presAssocID="{5DFB9FF6-1A11-4635-8CC8-E52EE640BE8D}" presName="hierChild4" presStyleCnt="0"/>
      <dgm:spPr/>
    </dgm:pt>
    <dgm:pt modelId="{47529008-83D6-485A-9119-EC1FB3E94792}" type="pres">
      <dgm:prSet presAssocID="{ED68DE06-620A-46AF-A6D2-EEBEE87E4A5C}" presName="Name37" presStyleLbl="parChTrans1D4" presStyleIdx="2" presStyleCnt="10"/>
      <dgm:spPr/>
      <dgm:t>
        <a:bodyPr/>
        <a:lstStyle/>
        <a:p>
          <a:endParaRPr lang="en-US"/>
        </a:p>
      </dgm:t>
    </dgm:pt>
    <dgm:pt modelId="{1A46A8C2-F92B-496C-8E11-A004022A1D73}" type="pres">
      <dgm:prSet presAssocID="{377D01A4-183F-4CEE-BC54-C15331124933}" presName="hierRoot2" presStyleCnt="0">
        <dgm:presLayoutVars>
          <dgm:hierBranch val="init"/>
        </dgm:presLayoutVars>
      </dgm:prSet>
      <dgm:spPr/>
    </dgm:pt>
    <dgm:pt modelId="{783785B7-9198-428D-8604-ACB78C5F35D6}" type="pres">
      <dgm:prSet presAssocID="{377D01A4-183F-4CEE-BC54-C15331124933}" presName="rootComposite" presStyleCnt="0"/>
      <dgm:spPr/>
    </dgm:pt>
    <dgm:pt modelId="{2BBCF5E0-616E-47D4-9CB7-B5B6F52EF221}" type="pres">
      <dgm:prSet presAssocID="{377D01A4-183F-4CEE-BC54-C15331124933}" presName="rootText" presStyleLbl="node4" presStyleIdx="2" presStyleCnt="10">
        <dgm:presLayoutVars>
          <dgm:chPref val="3"/>
        </dgm:presLayoutVars>
      </dgm:prSet>
      <dgm:spPr/>
      <dgm:t>
        <a:bodyPr/>
        <a:lstStyle/>
        <a:p>
          <a:endParaRPr lang="en-US"/>
        </a:p>
      </dgm:t>
    </dgm:pt>
    <dgm:pt modelId="{E5E9DBA2-4934-43DD-85DC-0D395120C2DB}" type="pres">
      <dgm:prSet presAssocID="{377D01A4-183F-4CEE-BC54-C15331124933}" presName="rootConnector" presStyleLbl="node4" presStyleIdx="2" presStyleCnt="10"/>
      <dgm:spPr/>
      <dgm:t>
        <a:bodyPr/>
        <a:lstStyle/>
        <a:p>
          <a:endParaRPr lang="en-US"/>
        </a:p>
      </dgm:t>
    </dgm:pt>
    <dgm:pt modelId="{4AD05D37-30EE-45E3-B365-C472206FD168}" type="pres">
      <dgm:prSet presAssocID="{377D01A4-183F-4CEE-BC54-C15331124933}" presName="hierChild4" presStyleCnt="0"/>
      <dgm:spPr/>
    </dgm:pt>
    <dgm:pt modelId="{ACCAF1DF-606B-46A6-89F0-299560327449}" type="pres">
      <dgm:prSet presAssocID="{EA75D741-C7B6-46C0-B709-DE6B664C67C1}" presName="Name37" presStyleLbl="parChTrans1D4" presStyleIdx="3" presStyleCnt="10"/>
      <dgm:spPr/>
      <dgm:t>
        <a:bodyPr/>
        <a:lstStyle/>
        <a:p>
          <a:endParaRPr lang="en-US"/>
        </a:p>
      </dgm:t>
    </dgm:pt>
    <dgm:pt modelId="{7780970D-ED0D-4701-80B0-7F2353524732}" type="pres">
      <dgm:prSet presAssocID="{FA96DF49-55A5-422B-A680-B0451BA7FF7A}" presName="hierRoot2" presStyleCnt="0">
        <dgm:presLayoutVars>
          <dgm:hierBranch val="init"/>
        </dgm:presLayoutVars>
      </dgm:prSet>
      <dgm:spPr/>
    </dgm:pt>
    <dgm:pt modelId="{8F8266DA-05D5-4F38-9CC0-1B3EB5444D24}" type="pres">
      <dgm:prSet presAssocID="{FA96DF49-55A5-422B-A680-B0451BA7FF7A}" presName="rootComposite" presStyleCnt="0"/>
      <dgm:spPr/>
    </dgm:pt>
    <dgm:pt modelId="{0DCF0BAA-A96D-4D46-90AA-4F3A30639D46}" type="pres">
      <dgm:prSet presAssocID="{FA96DF49-55A5-422B-A680-B0451BA7FF7A}" presName="rootText" presStyleLbl="node4" presStyleIdx="3" presStyleCnt="10">
        <dgm:presLayoutVars>
          <dgm:chPref val="3"/>
        </dgm:presLayoutVars>
      </dgm:prSet>
      <dgm:spPr/>
      <dgm:t>
        <a:bodyPr/>
        <a:lstStyle/>
        <a:p>
          <a:endParaRPr lang="en-US"/>
        </a:p>
      </dgm:t>
    </dgm:pt>
    <dgm:pt modelId="{CAC1D70F-5655-4220-BC8B-58E27E739231}" type="pres">
      <dgm:prSet presAssocID="{FA96DF49-55A5-422B-A680-B0451BA7FF7A}" presName="rootConnector" presStyleLbl="node4" presStyleIdx="3" presStyleCnt="10"/>
      <dgm:spPr/>
      <dgm:t>
        <a:bodyPr/>
        <a:lstStyle/>
        <a:p>
          <a:endParaRPr lang="en-US"/>
        </a:p>
      </dgm:t>
    </dgm:pt>
    <dgm:pt modelId="{15E0B745-C417-4767-AFD7-E04870B6625C}" type="pres">
      <dgm:prSet presAssocID="{FA96DF49-55A5-422B-A680-B0451BA7FF7A}" presName="hierChild4" presStyleCnt="0"/>
      <dgm:spPr/>
    </dgm:pt>
    <dgm:pt modelId="{4463C704-B2D1-41F9-9F26-AD94AD6A48F1}" type="pres">
      <dgm:prSet presAssocID="{7834E3FB-2D44-443B-B67C-B2D1F55709CB}" presName="Name37" presStyleLbl="parChTrans1D4" presStyleIdx="4" presStyleCnt="10"/>
      <dgm:spPr/>
      <dgm:t>
        <a:bodyPr/>
        <a:lstStyle/>
        <a:p>
          <a:endParaRPr lang="en-US"/>
        </a:p>
      </dgm:t>
    </dgm:pt>
    <dgm:pt modelId="{00364A06-C1AE-47C4-BB82-915932C1AA4A}" type="pres">
      <dgm:prSet presAssocID="{236EFB9C-4554-42A1-A877-878E47D6B7DC}" presName="hierRoot2" presStyleCnt="0">
        <dgm:presLayoutVars>
          <dgm:hierBranch val="init"/>
        </dgm:presLayoutVars>
      </dgm:prSet>
      <dgm:spPr/>
    </dgm:pt>
    <dgm:pt modelId="{2E7957A8-AB29-4357-AFE5-C2931DF0D605}" type="pres">
      <dgm:prSet presAssocID="{236EFB9C-4554-42A1-A877-878E47D6B7DC}" presName="rootComposite" presStyleCnt="0"/>
      <dgm:spPr/>
    </dgm:pt>
    <dgm:pt modelId="{AC85182F-33C6-46E6-807D-14B7D9D4C8F2}" type="pres">
      <dgm:prSet presAssocID="{236EFB9C-4554-42A1-A877-878E47D6B7DC}" presName="rootText" presStyleLbl="node4" presStyleIdx="4" presStyleCnt="10">
        <dgm:presLayoutVars>
          <dgm:chPref val="3"/>
        </dgm:presLayoutVars>
      </dgm:prSet>
      <dgm:spPr/>
      <dgm:t>
        <a:bodyPr/>
        <a:lstStyle/>
        <a:p>
          <a:endParaRPr lang="en-US"/>
        </a:p>
      </dgm:t>
    </dgm:pt>
    <dgm:pt modelId="{2ABC36DF-B59C-4227-A3BB-393E12072A42}" type="pres">
      <dgm:prSet presAssocID="{236EFB9C-4554-42A1-A877-878E47D6B7DC}" presName="rootConnector" presStyleLbl="node4" presStyleIdx="4" presStyleCnt="10"/>
      <dgm:spPr/>
      <dgm:t>
        <a:bodyPr/>
        <a:lstStyle/>
        <a:p>
          <a:endParaRPr lang="en-US"/>
        </a:p>
      </dgm:t>
    </dgm:pt>
    <dgm:pt modelId="{0D7E8306-4836-4E55-A3C6-356C7DFFC135}" type="pres">
      <dgm:prSet presAssocID="{236EFB9C-4554-42A1-A877-878E47D6B7DC}" presName="hierChild4" presStyleCnt="0"/>
      <dgm:spPr/>
    </dgm:pt>
    <dgm:pt modelId="{9AC11ECF-9233-481E-8442-085D9183B6E4}" type="pres">
      <dgm:prSet presAssocID="{B2BE6A4D-718F-4C6A-AF8C-DBD3CBC75FA0}" presName="Name37" presStyleLbl="parChTrans1D4" presStyleIdx="5" presStyleCnt="10"/>
      <dgm:spPr/>
      <dgm:t>
        <a:bodyPr/>
        <a:lstStyle/>
        <a:p>
          <a:endParaRPr lang="en-US"/>
        </a:p>
      </dgm:t>
    </dgm:pt>
    <dgm:pt modelId="{1406F1C5-435B-4694-95C8-0751AFCE8502}" type="pres">
      <dgm:prSet presAssocID="{0BB53A44-364D-4DE3-863E-D26AFCDD2936}" presName="hierRoot2" presStyleCnt="0">
        <dgm:presLayoutVars>
          <dgm:hierBranch val="init"/>
        </dgm:presLayoutVars>
      </dgm:prSet>
      <dgm:spPr/>
    </dgm:pt>
    <dgm:pt modelId="{431FB257-09D8-49E3-B7A4-A3466CDAC40E}" type="pres">
      <dgm:prSet presAssocID="{0BB53A44-364D-4DE3-863E-D26AFCDD2936}" presName="rootComposite" presStyleCnt="0"/>
      <dgm:spPr/>
    </dgm:pt>
    <dgm:pt modelId="{D3A8A4C8-73E4-4268-A263-83F35E21C4F6}" type="pres">
      <dgm:prSet presAssocID="{0BB53A44-364D-4DE3-863E-D26AFCDD2936}" presName="rootText" presStyleLbl="node4" presStyleIdx="5" presStyleCnt="10">
        <dgm:presLayoutVars>
          <dgm:chPref val="3"/>
        </dgm:presLayoutVars>
      </dgm:prSet>
      <dgm:spPr/>
      <dgm:t>
        <a:bodyPr/>
        <a:lstStyle/>
        <a:p>
          <a:endParaRPr lang="en-US"/>
        </a:p>
      </dgm:t>
    </dgm:pt>
    <dgm:pt modelId="{242959DC-D00D-4272-9072-6ED9C2091F7E}" type="pres">
      <dgm:prSet presAssocID="{0BB53A44-364D-4DE3-863E-D26AFCDD2936}" presName="rootConnector" presStyleLbl="node4" presStyleIdx="5" presStyleCnt="10"/>
      <dgm:spPr/>
      <dgm:t>
        <a:bodyPr/>
        <a:lstStyle/>
        <a:p>
          <a:endParaRPr lang="en-US"/>
        </a:p>
      </dgm:t>
    </dgm:pt>
    <dgm:pt modelId="{2C527666-B770-4B9F-8F0B-4578CDA2B68A}" type="pres">
      <dgm:prSet presAssocID="{0BB53A44-364D-4DE3-863E-D26AFCDD2936}" presName="hierChild4" presStyleCnt="0"/>
      <dgm:spPr/>
    </dgm:pt>
    <dgm:pt modelId="{81ACE95C-0C38-4399-B67B-1EF8D0BE52E3}" type="pres">
      <dgm:prSet presAssocID="{0BB53A44-364D-4DE3-863E-D26AFCDD2936}" presName="hierChild5" presStyleCnt="0"/>
      <dgm:spPr/>
    </dgm:pt>
    <dgm:pt modelId="{B2D94B7A-55B5-484B-A0C2-BDC79F158660}" type="pres">
      <dgm:prSet presAssocID="{236EFB9C-4554-42A1-A877-878E47D6B7DC}" presName="hierChild5" presStyleCnt="0"/>
      <dgm:spPr/>
    </dgm:pt>
    <dgm:pt modelId="{89CC5BF2-C223-4E1D-BB95-833A3C381CFF}" type="pres">
      <dgm:prSet presAssocID="{FA96DF49-55A5-422B-A680-B0451BA7FF7A}" presName="hierChild5" presStyleCnt="0"/>
      <dgm:spPr/>
    </dgm:pt>
    <dgm:pt modelId="{BEF58A1E-CAE0-4705-8741-D481A75A89C6}" type="pres">
      <dgm:prSet presAssocID="{377D01A4-183F-4CEE-BC54-C15331124933}" presName="hierChild5" presStyleCnt="0"/>
      <dgm:spPr/>
    </dgm:pt>
    <dgm:pt modelId="{B1C46CFC-AF63-4A2B-81D2-ECC832C4B593}" type="pres">
      <dgm:prSet presAssocID="{5DFB9FF6-1A11-4635-8CC8-E52EE640BE8D}" presName="hierChild5" presStyleCnt="0"/>
      <dgm:spPr/>
    </dgm:pt>
    <dgm:pt modelId="{D5DBBC46-159F-446A-9957-E5B2E346D14E}" type="pres">
      <dgm:prSet presAssocID="{1E5C8509-A922-413B-996E-2C90A064FAD7}" presName="hierChild5" presStyleCnt="0"/>
      <dgm:spPr/>
    </dgm:pt>
    <dgm:pt modelId="{099FFB96-2055-42E8-AE85-E2E4BB36B284}" type="pres">
      <dgm:prSet presAssocID="{405279D5-8DAD-44E4-8D1D-453B59B706B0}" presName="Name37" presStyleLbl="parChTrans1D2" presStyleIdx="2" presStyleCnt="3"/>
      <dgm:spPr/>
      <dgm:t>
        <a:bodyPr/>
        <a:lstStyle/>
        <a:p>
          <a:endParaRPr lang="en-US"/>
        </a:p>
      </dgm:t>
    </dgm:pt>
    <dgm:pt modelId="{1F2FA401-8D39-492F-8430-D2EC2A8A5E02}" type="pres">
      <dgm:prSet presAssocID="{D69107DD-278D-44E4-8A91-5F8E6D8774C6}" presName="hierRoot2" presStyleCnt="0">
        <dgm:presLayoutVars>
          <dgm:hierBranch val="init"/>
        </dgm:presLayoutVars>
      </dgm:prSet>
      <dgm:spPr/>
    </dgm:pt>
    <dgm:pt modelId="{9DFE60E5-6D60-482D-8EE7-4BFFB649667D}" type="pres">
      <dgm:prSet presAssocID="{D69107DD-278D-44E4-8A91-5F8E6D8774C6}" presName="rootComposite" presStyleCnt="0"/>
      <dgm:spPr/>
    </dgm:pt>
    <dgm:pt modelId="{C43E4CE2-6262-4BFC-8616-0F58AC06485C}" type="pres">
      <dgm:prSet presAssocID="{D69107DD-278D-44E4-8A91-5F8E6D8774C6}" presName="rootText" presStyleLbl="node2" presStyleIdx="2" presStyleCnt="3" custScaleX="169646" custScaleY="157997">
        <dgm:presLayoutVars>
          <dgm:chPref val="3"/>
        </dgm:presLayoutVars>
      </dgm:prSet>
      <dgm:spPr/>
      <dgm:t>
        <a:bodyPr/>
        <a:lstStyle/>
        <a:p>
          <a:endParaRPr lang="en-US"/>
        </a:p>
      </dgm:t>
    </dgm:pt>
    <dgm:pt modelId="{B3A89060-0382-4EAC-86CD-A0F23AAA07EB}" type="pres">
      <dgm:prSet presAssocID="{D69107DD-278D-44E4-8A91-5F8E6D8774C6}" presName="rootConnector" presStyleLbl="node2" presStyleIdx="2" presStyleCnt="3"/>
      <dgm:spPr/>
      <dgm:t>
        <a:bodyPr/>
        <a:lstStyle/>
        <a:p>
          <a:endParaRPr lang="en-US"/>
        </a:p>
      </dgm:t>
    </dgm:pt>
    <dgm:pt modelId="{628BC9FB-8CA9-4C6F-AAAF-27E876CA3C46}" type="pres">
      <dgm:prSet presAssocID="{D69107DD-278D-44E4-8A91-5F8E6D8774C6}" presName="hierChild4" presStyleCnt="0"/>
      <dgm:spPr/>
    </dgm:pt>
    <dgm:pt modelId="{3B185670-39B4-435D-9E22-CBB9707A76F1}" type="pres">
      <dgm:prSet presAssocID="{C3725093-1AD3-4251-BEA9-5663F614D509}" presName="Name37" presStyleLbl="parChTrans1D3" presStyleIdx="2" presStyleCnt="3"/>
      <dgm:spPr/>
      <dgm:t>
        <a:bodyPr/>
        <a:lstStyle/>
        <a:p>
          <a:endParaRPr lang="en-US"/>
        </a:p>
      </dgm:t>
    </dgm:pt>
    <dgm:pt modelId="{A0DD4DFE-AD39-4329-B6A8-6C83997367BD}" type="pres">
      <dgm:prSet presAssocID="{B92B8803-22BF-4742-8AE4-EF2BFFFF65F1}" presName="hierRoot2" presStyleCnt="0">
        <dgm:presLayoutVars>
          <dgm:hierBranch val="l"/>
        </dgm:presLayoutVars>
      </dgm:prSet>
      <dgm:spPr/>
    </dgm:pt>
    <dgm:pt modelId="{9C5B60F5-25B6-4804-9D43-BA3472BD7DC0}" type="pres">
      <dgm:prSet presAssocID="{B92B8803-22BF-4742-8AE4-EF2BFFFF65F1}" presName="rootComposite" presStyleCnt="0"/>
      <dgm:spPr/>
    </dgm:pt>
    <dgm:pt modelId="{6F415F87-4D75-400B-90E4-17C316B8A259}" type="pres">
      <dgm:prSet presAssocID="{B92B8803-22BF-4742-8AE4-EF2BFFFF65F1}" presName="rootText" presStyleLbl="node3" presStyleIdx="2" presStyleCnt="3">
        <dgm:presLayoutVars>
          <dgm:chPref val="3"/>
        </dgm:presLayoutVars>
      </dgm:prSet>
      <dgm:spPr/>
      <dgm:t>
        <a:bodyPr/>
        <a:lstStyle/>
        <a:p>
          <a:endParaRPr lang="en-US"/>
        </a:p>
      </dgm:t>
    </dgm:pt>
    <dgm:pt modelId="{D550A898-C5C7-4656-ABF3-16F3FD634DF8}" type="pres">
      <dgm:prSet presAssocID="{B92B8803-22BF-4742-8AE4-EF2BFFFF65F1}" presName="rootConnector" presStyleLbl="node3" presStyleIdx="2" presStyleCnt="3"/>
      <dgm:spPr/>
      <dgm:t>
        <a:bodyPr/>
        <a:lstStyle/>
        <a:p>
          <a:endParaRPr lang="en-US"/>
        </a:p>
      </dgm:t>
    </dgm:pt>
    <dgm:pt modelId="{5650D4B0-2643-4D8B-9194-DD876577A512}" type="pres">
      <dgm:prSet presAssocID="{B92B8803-22BF-4742-8AE4-EF2BFFFF65F1}" presName="hierChild4" presStyleCnt="0"/>
      <dgm:spPr/>
    </dgm:pt>
    <dgm:pt modelId="{30D38B15-6165-41C5-863F-BFFCF28717F7}" type="pres">
      <dgm:prSet presAssocID="{BA3686EA-CE71-4BD0-9A60-2CCFB6B5C167}" presName="Name50" presStyleLbl="parChTrans1D4" presStyleIdx="6" presStyleCnt="10"/>
      <dgm:spPr/>
      <dgm:t>
        <a:bodyPr/>
        <a:lstStyle/>
        <a:p>
          <a:endParaRPr lang="en-US"/>
        </a:p>
      </dgm:t>
    </dgm:pt>
    <dgm:pt modelId="{BC41ADB9-9363-41ED-83ED-4438A2DE5D93}" type="pres">
      <dgm:prSet presAssocID="{9A5D18CC-02E9-463A-A9C3-30C9C2038E76}" presName="hierRoot2" presStyleCnt="0">
        <dgm:presLayoutVars>
          <dgm:hierBranch val="init"/>
        </dgm:presLayoutVars>
      </dgm:prSet>
      <dgm:spPr/>
    </dgm:pt>
    <dgm:pt modelId="{3A7A9232-AD36-4921-8DA6-EFF22583269B}" type="pres">
      <dgm:prSet presAssocID="{9A5D18CC-02E9-463A-A9C3-30C9C2038E76}" presName="rootComposite" presStyleCnt="0"/>
      <dgm:spPr/>
    </dgm:pt>
    <dgm:pt modelId="{5B3846E7-D46D-4781-BD17-8F8BE8B32A6E}" type="pres">
      <dgm:prSet presAssocID="{9A5D18CC-02E9-463A-A9C3-30C9C2038E76}" presName="rootText" presStyleLbl="node4" presStyleIdx="6" presStyleCnt="10">
        <dgm:presLayoutVars>
          <dgm:chPref val="3"/>
        </dgm:presLayoutVars>
      </dgm:prSet>
      <dgm:spPr/>
      <dgm:t>
        <a:bodyPr/>
        <a:lstStyle/>
        <a:p>
          <a:endParaRPr lang="en-US"/>
        </a:p>
      </dgm:t>
    </dgm:pt>
    <dgm:pt modelId="{72D33064-4B1F-4720-AD64-28F8A00B388A}" type="pres">
      <dgm:prSet presAssocID="{9A5D18CC-02E9-463A-A9C3-30C9C2038E76}" presName="rootConnector" presStyleLbl="node4" presStyleIdx="6" presStyleCnt="10"/>
      <dgm:spPr/>
      <dgm:t>
        <a:bodyPr/>
        <a:lstStyle/>
        <a:p>
          <a:endParaRPr lang="en-US"/>
        </a:p>
      </dgm:t>
    </dgm:pt>
    <dgm:pt modelId="{77F78C79-A512-4CF8-9B79-5D9FA535A070}" type="pres">
      <dgm:prSet presAssocID="{9A5D18CC-02E9-463A-A9C3-30C9C2038E76}" presName="hierChild4" presStyleCnt="0"/>
      <dgm:spPr/>
    </dgm:pt>
    <dgm:pt modelId="{B09E4AD9-30D2-4CF3-9CBC-582E8FBA953A}" type="pres">
      <dgm:prSet presAssocID="{61952403-EDA6-40E5-8878-DB98B1182633}" presName="Name37" presStyleLbl="parChTrans1D4" presStyleIdx="7" presStyleCnt="10"/>
      <dgm:spPr/>
      <dgm:t>
        <a:bodyPr/>
        <a:lstStyle/>
        <a:p>
          <a:endParaRPr lang="en-US"/>
        </a:p>
      </dgm:t>
    </dgm:pt>
    <dgm:pt modelId="{155DDF5B-6373-4EF5-843D-B332228DC145}" type="pres">
      <dgm:prSet presAssocID="{A7FE3D27-0EA3-4AC1-AFA2-5C8AD78966A3}" presName="hierRoot2" presStyleCnt="0">
        <dgm:presLayoutVars>
          <dgm:hierBranch val="init"/>
        </dgm:presLayoutVars>
      </dgm:prSet>
      <dgm:spPr/>
    </dgm:pt>
    <dgm:pt modelId="{983B8CFB-F52E-4A73-856E-99B7BBFA5A6A}" type="pres">
      <dgm:prSet presAssocID="{A7FE3D27-0EA3-4AC1-AFA2-5C8AD78966A3}" presName="rootComposite" presStyleCnt="0"/>
      <dgm:spPr/>
    </dgm:pt>
    <dgm:pt modelId="{47672C14-3FDA-493E-A06F-3488F5ECEE7B}" type="pres">
      <dgm:prSet presAssocID="{A7FE3D27-0EA3-4AC1-AFA2-5C8AD78966A3}" presName="rootText" presStyleLbl="node4" presStyleIdx="7" presStyleCnt="10">
        <dgm:presLayoutVars>
          <dgm:chPref val="3"/>
        </dgm:presLayoutVars>
      </dgm:prSet>
      <dgm:spPr/>
      <dgm:t>
        <a:bodyPr/>
        <a:lstStyle/>
        <a:p>
          <a:endParaRPr lang="en-US"/>
        </a:p>
      </dgm:t>
    </dgm:pt>
    <dgm:pt modelId="{6664817F-1CF2-457E-BCC2-D3BC1639710C}" type="pres">
      <dgm:prSet presAssocID="{A7FE3D27-0EA3-4AC1-AFA2-5C8AD78966A3}" presName="rootConnector" presStyleLbl="node4" presStyleIdx="7" presStyleCnt="10"/>
      <dgm:spPr/>
      <dgm:t>
        <a:bodyPr/>
        <a:lstStyle/>
        <a:p>
          <a:endParaRPr lang="en-US"/>
        </a:p>
      </dgm:t>
    </dgm:pt>
    <dgm:pt modelId="{22B28C2E-BC54-4B07-98A7-2A23A65DC060}" type="pres">
      <dgm:prSet presAssocID="{A7FE3D27-0EA3-4AC1-AFA2-5C8AD78966A3}" presName="hierChild4" presStyleCnt="0"/>
      <dgm:spPr/>
    </dgm:pt>
    <dgm:pt modelId="{762A13E5-5767-44AB-B2D5-05F1272EF279}" type="pres">
      <dgm:prSet presAssocID="{9A40607D-1D5F-4F3B-8AD3-E881572773F0}" presName="Name37" presStyleLbl="parChTrans1D4" presStyleIdx="8" presStyleCnt="10"/>
      <dgm:spPr/>
      <dgm:t>
        <a:bodyPr/>
        <a:lstStyle/>
        <a:p>
          <a:endParaRPr lang="en-US"/>
        </a:p>
      </dgm:t>
    </dgm:pt>
    <dgm:pt modelId="{81A51B18-D8C9-47D9-9898-879BA6F52BB0}" type="pres">
      <dgm:prSet presAssocID="{D553A519-A5E0-447E-85A0-2E756C73F720}" presName="hierRoot2" presStyleCnt="0">
        <dgm:presLayoutVars>
          <dgm:hierBranch val="init"/>
        </dgm:presLayoutVars>
      </dgm:prSet>
      <dgm:spPr/>
    </dgm:pt>
    <dgm:pt modelId="{E8464E9D-B2CB-4864-AFDA-A3E23454C600}" type="pres">
      <dgm:prSet presAssocID="{D553A519-A5E0-447E-85A0-2E756C73F720}" presName="rootComposite" presStyleCnt="0"/>
      <dgm:spPr/>
    </dgm:pt>
    <dgm:pt modelId="{93A384F9-F47F-46A4-A75B-5E284A54C8B6}" type="pres">
      <dgm:prSet presAssocID="{D553A519-A5E0-447E-85A0-2E756C73F720}" presName="rootText" presStyleLbl="node4" presStyleIdx="8" presStyleCnt="10">
        <dgm:presLayoutVars>
          <dgm:chPref val="3"/>
        </dgm:presLayoutVars>
      </dgm:prSet>
      <dgm:spPr/>
      <dgm:t>
        <a:bodyPr/>
        <a:lstStyle/>
        <a:p>
          <a:endParaRPr lang="en-US"/>
        </a:p>
      </dgm:t>
    </dgm:pt>
    <dgm:pt modelId="{B004700F-54A2-4F5C-B641-8CEA7B3E5686}" type="pres">
      <dgm:prSet presAssocID="{D553A519-A5E0-447E-85A0-2E756C73F720}" presName="rootConnector" presStyleLbl="node4" presStyleIdx="8" presStyleCnt="10"/>
      <dgm:spPr/>
      <dgm:t>
        <a:bodyPr/>
        <a:lstStyle/>
        <a:p>
          <a:endParaRPr lang="en-US"/>
        </a:p>
      </dgm:t>
    </dgm:pt>
    <dgm:pt modelId="{9976EE7D-8AE5-4428-BCF2-D1F812EBDFD5}" type="pres">
      <dgm:prSet presAssocID="{D553A519-A5E0-447E-85A0-2E756C73F720}" presName="hierChild4" presStyleCnt="0"/>
      <dgm:spPr/>
    </dgm:pt>
    <dgm:pt modelId="{E713E35C-4143-4EBB-8F6A-87293722B2BD}" type="pres">
      <dgm:prSet presAssocID="{075C6BE5-C952-40A6-A54A-646BE61E19CC}" presName="Name37" presStyleLbl="parChTrans1D4" presStyleIdx="9" presStyleCnt="10"/>
      <dgm:spPr/>
      <dgm:t>
        <a:bodyPr/>
        <a:lstStyle/>
        <a:p>
          <a:endParaRPr lang="en-US"/>
        </a:p>
      </dgm:t>
    </dgm:pt>
    <dgm:pt modelId="{9C471A65-6F71-4337-B36A-098A835D3386}" type="pres">
      <dgm:prSet presAssocID="{9D0D9066-3A17-4631-B5F0-B52AF3D4FB8B}" presName="hierRoot2" presStyleCnt="0">
        <dgm:presLayoutVars>
          <dgm:hierBranch val="init"/>
        </dgm:presLayoutVars>
      </dgm:prSet>
      <dgm:spPr/>
    </dgm:pt>
    <dgm:pt modelId="{574ECE10-D4F9-46EC-A4F8-F27D815762C8}" type="pres">
      <dgm:prSet presAssocID="{9D0D9066-3A17-4631-B5F0-B52AF3D4FB8B}" presName="rootComposite" presStyleCnt="0"/>
      <dgm:spPr/>
    </dgm:pt>
    <dgm:pt modelId="{79087377-724A-43C6-AAF3-2EA6CEC318B6}" type="pres">
      <dgm:prSet presAssocID="{9D0D9066-3A17-4631-B5F0-B52AF3D4FB8B}" presName="rootText" presStyleLbl="node4" presStyleIdx="9" presStyleCnt="10">
        <dgm:presLayoutVars>
          <dgm:chPref val="3"/>
        </dgm:presLayoutVars>
      </dgm:prSet>
      <dgm:spPr/>
      <dgm:t>
        <a:bodyPr/>
        <a:lstStyle/>
        <a:p>
          <a:endParaRPr lang="en-US"/>
        </a:p>
      </dgm:t>
    </dgm:pt>
    <dgm:pt modelId="{30E7C75E-9390-4AD9-9F17-982512B554C7}" type="pres">
      <dgm:prSet presAssocID="{9D0D9066-3A17-4631-B5F0-B52AF3D4FB8B}" presName="rootConnector" presStyleLbl="node4" presStyleIdx="9" presStyleCnt="10"/>
      <dgm:spPr/>
      <dgm:t>
        <a:bodyPr/>
        <a:lstStyle/>
        <a:p>
          <a:endParaRPr lang="en-US"/>
        </a:p>
      </dgm:t>
    </dgm:pt>
    <dgm:pt modelId="{AEAC265B-6CF3-47E8-A757-C27583BE18FE}" type="pres">
      <dgm:prSet presAssocID="{9D0D9066-3A17-4631-B5F0-B52AF3D4FB8B}" presName="hierChild4" presStyleCnt="0"/>
      <dgm:spPr/>
    </dgm:pt>
    <dgm:pt modelId="{D2B4735F-49EA-4E00-B4C4-B14FFB274025}" type="pres">
      <dgm:prSet presAssocID="{9D0D9066-3A17-4631-B5F0-B52AF3D4FB8B}" presName="hierChild5" presStyleCnt="0"/>
      <dgm:spPr/>
    </dgm:pt>
    <dgm:pt modelId="{6887415A-87A0-4563-8458-09259BED62E4}" type="pres">
      <dgm:prSet presAssocID="{D553A519-A5E0-447E-85A0-2E756C73F720}" presName="hierChild5" presStyleCnt="0"/>
      <dgm:spPr/>
    </dgm:pt>
    <dgm:pt modelId="{7B7F32AC-F949-4D73-8819-B74C2D996504}" type="pres">
      <dgm:prSet presAssocID="{A7FE3D27-0EA3-4AC1-AFA2-5C8AD78966A3}" presName="hierChild5" presStyleCnt="0"/>
      <dgm:spPr/>
    </dgm:pt>
    <dgm:pt modelId="{8AC20FEA-23BF-4BE1-9648-3A466EB27011}" type="pres">
      <dgm:prSet presAssocID="{9A5D18CC-02E9-463A-A9C3-30C9C2038E76}" presName="hierChild5" presStyleCnt="0"/>
      <dgm:spPr/>
    </dgm:pt>
    <dgm:pt modelId="{8AB2C26C-1983-4293-8D35-F6CC9633B6A0}" type="pres">
      <dgm:prSet presAssocID="{B92B8803-22BF-4742-8AE4-EF2BFFFF65F1}" presName="hierChild5" presStyleCnt="0"/>
      <dgm:spPr/>
    </dgm:pt>
    <dgm:pt modelId="{324E4193-AA8C-4AB9-BB84-15AA0EFE6773}" type="pres">
      <dgm:prSet presAssocID="{D69107DD-278D-44E4-8A91-5F8E6D8774C6}" presName="hierChild5" presStyleCnt="0"/>
      <dgm:spPr/>
    </dgm:pt>
    <dgm:pt modelId="{84ECB5E8-EE1E-4B91-8496-FD46328F1940}" type="pres">
      <dgm:prSet presAssocID="{B7706F4B-A90E-4160-BC65-427723F8733F}" presName="hierChild3" presStyleCnt="0"/>
      <dgm:spPr/>
    </dgm:pt>
  </dgm:ptLst>
  <dgm:cxnLst>
    <dgm:cxn modelId="{B653CD88-ACB4-4496-840A-37B9554D9ABC}" type="presOf" srcId="{FA96DF49-55A5-422B-A680-B0451BA7FF7A}" destId="{0DCF0BAA-A96D-4D46-90AA-4F3A30639D46}" srcOrd="0" destOrd="0" presId="urn:microsoft.com/office/officeart/2005/8/layout/orgChart1"/>
    <dgm:cxn modelId="{EDDC2CE6-A59A-4457-93AC-4A2A075475CA}" type="presOf" srcId="{481ADFAB-FBD7-496F-ACD0-9CF4B5B8A60B}" destId="{2DD15582-AA54-45A0-A2B6-684241A8D1A5}" srcOrd="0" destOrd="0" presId="urn:microsoft.com/office/officeart/2005/8/layout/orgChart1"/>
    <dgm:cxn modelId="{F81BC60E-3BF2-4849-B60A-02909A017A8C}" type="presOf" srcId="{9A5D18CC-02E9-463A-A9C3-30C9C2038E76}" destId="{5B3846E7-D46D-4781-BD17-8F8BE8B32A6E}" srcOrd="0" destOrd="0" presId="urn:microsoft.com/office/officeart/2005/8/layout/orgChart1"/>
    <dgm:cxn modelId="{95DE8F0B-78DD-48A2-96F9-0323448CE9A2}" type="presOf" srcId="{AF693996-BA05-497E-8F68-93D805DD85E0}" destId="{1E984C25-2497-4C14-8713-D0806ACEFAEA}" srcOrd="1" destOrd="0" presId="urn:microsoft.com/office/officeart/2005/8/layout/orgChart1"/>
    <dgm:cxn modelId="{28353461-9C74-499A-8C2C-2DF1A4AFA315}" type="presOf" srcId="{5DFB9FF6-1A11-4635-8CC8-E52EE640BE8D}" destId="{FC06CAEE-878C-4D12-B550-DF7CEECDAB49}" srcOrd="0" destOrd="0" presId="urn:microsoft.com/office/officeart/2005/8/layout/orgChart1"/>
    <dgm:cxn modelId="{9F1CC6AD-01C4-4AA6-A617-05C45CE2865F}" type="presOf" srcId="{3E4D40B5-A78D-4325-A4BE-0CF0C0E17047}" destId="{EDE45573-88DE-4205-A078-CE246E5D3DEC}" srcOrd="0" destOrd="0" presId="urn:microsoft.com/office/officeart/2005/8/layout/orgChart1"/>
    <dgm:cxn modelId="{F3EA7F6E-838E-464B-B198-23BEE62098C1}" type="presOf" srcId="{9D0D9066-3A17-4631-B5F0-B52AF3D4FB8B}" destId="{79087377-724A-43C6-AAF3-2EA6CEC318B6}" srcOrd="0" destOrd="0" presId="urn:microsoft.com/office/officeart/2005/8/layout/orgChart1"/>
    <dgm:cxn modelId="{EAD64EB1-750F-4E6A-9226-EC5B181E73FE}" type="presOf" srcId="{B92B8803-22BF-4742-8AE4-EF2BFFFF65F1}" destId="{D550A898-C5C7-4656-ABF3-16F3FD634DF8}" srcOrd="1" destOrd="0" presId="urn:microsoft.com/office/officeart/2005/8/layout/orgChart1"/>
    <dgm:cxn modelId="{7FEEDBEE-C828-4BAF-83AA-7BE6D4F863EC}" srcId="{5DFB9FF6-1A11-4635-8CC8-E52EE640BE8D}" destId="{377D01A4-183F-4CEE-BC54-C15331124933}" srcOrd="0" destOrd="0" parTransId="{ED68DE06-620A-46AF-A6D2-EEBEE87E4A5C}" sibTransId="{82C157A7-C9C0-47AA-9D14-57DD99AC4425}"/>
    <dgm:cxn modelId="{F5045C8D-80E1-4ED0-9211-2490A80A4167}" type="presOf" srcId="{236EFB9C-4554-42A1-A877-878E47D6B7DC}" destId="{2ABC36DF-B59C-4227-A3BB-393E12072A42}" srcOrd="1" destOrd="0" presId="urn:microsoft.com/office/officeart/2005/8/layout/orgChart1"/>
    <dgm:cxn modelId="{54BC189D-E749-4319-A33F-943B5EDADB52}" type="presOf" srcId="{FB0171DE-7423-4F86-A51B-629938045497}" destId="{B34DA534-F780-4585-95CF-CC786B37618E}" srcOrd="1" destOrd="0" presId="urn:microsoft.com/office/officeart/2005/8/layout/orgChart1"/>
    <dgm:cxn modelId="{396893BC-70E1-43AE-89A8-C352477425E5}" type="presOf" srcId="{D553A519-A5E0-447E-85A0-2E756C73F720}" destId="{93A384F9-F47F-46A4-A75B-5E284A54C8B6}" srcOrd="0" destOrd="0" presId="urn:microsoft.com/office/officeart/2005/8/layout/orgChart1"/>
    <dgm:cxn modelId="{7F24C85B-6411-4A0A-B0EB-268BA814F87F}" srcId="{B7706F4B-A90E-4160-BC65-427723F8733F}" destId="{206AD9FD-AAFC-405C-80B2-206F39BFC6CF}" srcOrd="0" destOrd="0" parTransId="{3E4D40B5-A78D-4325-A4BE-0CF0C0E17047}" sibTransId="{61182F62-22A3-4E70-AFDD-CF7AF8A3E6E8}"/>
    <dgm:cxn modelId="{31A37637-84F9-4D4C-A81E-D361CD6EF0B8}" type="presOf" srcId="{61952403-EDA6-40E5-8878-DB98B1182633}" destId="{B09E4AD9-30D2-4CF3-9CBC-582E8FBA953A}" srcOrd="0" destOrd="0" presId="urn:microsoft.com/office/officeart/2005/8/layout/orgChart1"/>
    <dgm:cxn modelId="{CDCE5552-7D70-44AE-9A39-A13E0A25B036}" type="presOf" srcId="{14B7F1C5-DF6B-48E0-B4C9-1A5E96D7DB54}" destId="{649054D0-B862-47D0-B828-CC7BB85C0E46}" srcOrd="0" destOrd="0" presId="urn:microsoft.com/office/officeart/2005/8/layout/orgChart1"/>
    <dgm:cxn modelId="{D7A123E5-C5F7-443D-A5EC-63E31CB72D27}" type="presOf" srcId="{405279D5-8DAD-44E4-8D1D-453B59B706B0}" destId="{099FFB96-2055-42E8-AE85-E2E4BB36B284}" srcOrd="0" destOrd="0" presId="urn:microsoft.com/office/officeart/2005/8/layout/orgChart1"/>
    <dgm:cxn modelId="{494F45F5-DF47-4722-9C56-E9681F5B16D4}" srcId="{FA96DF49-55A5-422B-A680-B0451BA7FF7A}" destId="{236EFB9C-4554-42A1-A877-878E47D6B7DC}" srcOrd="0" destOrd="0" parTransId="{7834E3FB-2D44-443B-B67C-B2D1F55709CB}" sibTransId="{06DF4801-584C-43BE-9617-8C811FD87F86}"/>
    <dgm:cxn modelId="{4F92BEF6-F3FE-494F-AD69-4F999DAF5721}" srcId="{AF693996-BA05-497E-8F68-93D805DD85E0}" destId="{FB0171DE-7423-4F86-A51B-629938045497}" srcOrd="0" destOrd="0" parTransId="{481ADFAB-FBD7-496F-ACD0-9CF4B5B8A60B}" sibTransId="{DE45BED5-E2DE-4F8F-B166-A4AFB8AF646F}"/>
    <dgm:cxn modelId="{B92F313D-36AE-4EE3-A4B5-7A14FF2B04CB}" type="presOf" srcId="{9D0D9066-3A17-4631-B5F0-B52AF3D4FB8B}" destId="{30E7C75E-9390-4AD9-9F17-982512B554C7}" srcOrd="1" destOrd="0" presId="urn:microsoft.com/office/officeart/2005/8/layout/orgChart1"/>
    <dgm:cxn modelId="{61A21539-BA4A-4554-8F02-DC22C41DE452}" type="presOf" srcId="{075C6BE5-C952-40A6-A54A-646BE61E19CC}" destId="{E713E35C-4143-4EBB-8F6A-87293722B2BD}" srcOrd="0" destOrd="0" presId="urn:microsoft.com/office/officeart/2005/8/layout/orgChart1"/>
    <dgm:cxn modelId="{287D7721-0B1B-4B98-AA0D-38629D2A3E63}" type="presOf" srcId="{81B57824-02A8-48CB-8C20-34C688EFD83B}" destId="{B0C9ABCC-C503-465E-AA75-B65A425C08C9}" srcOrd="0" destOrd="0" presId="urn:microsoft.com/office/officeart/2005/8/layout/orgChart1"/>
    <dgm:cxn modelId="{D617E02B-BA2F-42B6-B61A-5B116ACE9517}" srcId="{68FBB808-E260-4431-998E-5CC236E052E3}" destId="{B7706F4B-A90E-4160-BC65-427723F8733F}" srcOrd="0" destOrd="0" parTransId="{A518EFBA-4185-4D7A-8429-9AF4C12C0743}" sibTransId="{5866D996-C000-42F2-9883-285E9418F1A4}"/>
    <dgm:cxn modelId="{B9AF70CD-9109-49FD-A4F6-9562E59A479A}" type="presOf" srcId="{B2BE6A4D-718F-4C6A-AF8C-DBD3CBC75FA0}" destId="{9AC11ECF-9233-481E-8442-085D9183B6E4}" srcOrd="0" destOrd="0" presId="urn:microsoft.com/office/officeart/2005/8/layout/orgChart1"/>
    <dgm:cxn modelId="{962ABAB8-C5AE-416C-ADAB-F58463A3C9EF}" type="presOf" srcId="{FB0171DE-7423-4F86-A51B-629938045497}" destId="{1DC01968-4E8F-4C87-AA43-571823EA19F8}" srcOrd="0" destOrd="0" presId="urn:microsoft.com/office/officeart/2005/8/layout/orgChart1"/>
    <dgm:cxn modelId="{35AAFD8E-282E-4CE0-8A3B-927462165F0C}" type="presOf" srcId="{236EFB9C-4554-42A1-A877-878E47D6B7DC}" destId="{AC85182F-33C6-46E6-807D-14B7D9D4C8F2}" srcOrd="0" destOrd="0" presId="urn:microsoft.com/office/officeart/2005/8/layout/orgChart1"/>
    <dgm:cxn modelId="{4C4045E0-66E2-485A-B8F1-A2F92745A81F}" type="presOf" srcId="{0BB53A44-364D-4DE3-863E-D26AFCDD2936}" destId="{D3A8A4C8-73E4-4268-A263-83F35E21C4F6}" srcOrd="0" destOrd="0" presId="urn:microsoft.com/office/officeart/2005/8/layout/orgChart1"/>
    <dgm:cxn modelId="{F06AB2AC-DB86-44DE-B026-526F3530111A}" srcId="{9A5D18CC-02E9-463A-A9C3-30C9C2038E76}" destId="{A7FE3D27-0EA3-4AC1-AFA2-5C8AD78966A3}" srcOrd="0" destOrd="0" parTransId="{61952403-EDA6-40E5-8878-DB98B1182633}" sibTransId="{AB68A2EA-90B9-431D-B9D9-5E53CD4EE2AD}"/>
    <dgm:cxn modelId="{5C4CC882-9141-41AB-A323-FB37E0E682A1}" srcId="{377D01A4-183F-4CEE-BC54-C15331124933}" destId="{FA96DF49-55A5-422B-A680-B0451BA7FF7A}" srcOrd="0" destOrd="0" parTransId="{EA75D741-C7B6-46C0-B709-DE6B664C67C1}" sibTransId="{EFB25D59-384B-4C77-ABA9-DF3D2B3B31B5}"/>
    <dgm:cxn modelId="{860B7A20-141A-40FB-94A7-F6DBF84C4B49}" srcId="{D69107DD-278D-44E4-8A91-5F8E6D8774C6}" destId="{B92B8803-22BF-4742-8AE4-EF2BFFFF65F1}" srcOrd="0" destOrd="0" parTransId="{C3725093-1AD3-4251-BEA9-5663F614D509}" sibTransId="{FE7D3ECA-FB2E-42A5-991F-C46A5CDEBB9C}"/>
    <dgm:cxn modelId="{3259871C-96B7-4CB3-9F7D-C59690457D8A}" srcId="{B7706F4B-A90E-4160-BC65-427723F8733F}" destId="{1E5C8509-A922-413B-996E-2C90A064FAD7}" srcOrd="1" destOrd="0" parTransId="{DA540C31-3985-4171-B563-171832A56257}" sibTransId="{E308F412-E143-4F26-B87E-7D3DB8F5198D}"/>
    <dgm:cxn modelId="{907F6ECF-91A6-40E2-8E62-893D44C3A69C}" type="presOf" srcId="{0BB53A44-364D-4DE3-863E-D26AFCDD2936}" destId="{242959DC-D00D-4272-9072-6ED9C2091F7E}" srcOrd="1" destOrd="0" presId="urn:microsoft.com/office/officeart/2005/8/layout/orgChart1"/>
    <dgm:cxn modelId="{2B5D92E9-711F-436A-8F0D-43B8C2687321}" type="presOf" srcId="{D69107DD-278D-44E4-8A91-5F8E6D8774C6}" destId="{B3A89060-0382-4EAC-86CD-A0F23AAA07EB}" srcOrd="1" destOrd="0" presId="urn:microsoft.com/office/officeart/2005/8/layout/orgChart1"/>
    <dgm:cxn modelId="{1F4216F1-9EB7-4268-BB22-37DE287B73C8}" type="presOf" srcId="{AF693996-BA05-497E-8F68-93D805DD85E0}" destId="{BCB87E5D-F9DF-47AD-9FE2-ECDDF74C9F96}" srcOrd="0" destOrd="0" presId="urn:microsoft.com/office/officeart/2005/8/layout/orgChart1"/>
    <dgm:cxn modelId="{382FBB92-6A12-449D-9AA6-CA24E47FD1EE}" type="presOf" srcId="{377D01A4-183F-4CEE-BC54-C15331124933}" destId="{2BBCF5E0-616E-47D4-9CB7-B5B6F52EF221}" srcOrd="0" destOrd="0" presId="urn:microsoft.com/office/officeart/2005/8/layout/orgChart1"/>
    <dgm:cxn modelId="{04082D0C-6CD7-44AC-882B-CCFCF18C37E8}" type="presOf" srcId="{A7FE3D27-0EA3-4AC1-AFA2-5C8AD78966A3}" destId="{47672C14-3FDA-493E-A06F-3488F5ECEE7B}" srcOrd="0" destOrd="0" presId="urn:microsoft.com/office/officeart/2005/8/layout/orgChart1"/>
    <dgm:cxn modelId="{EA8A4FF9-A222-4561-80D4-CAD257C05AF0}" type="presOf" srcId="{377D01A4-183F-4CEE-BC54-C15331124933}" destId="{E5E9DBA2-4934-43DD-85DC-0D395120C2DB}" srcOrd="1" destOrd="0" presId="urn:microsoft.com/office/officeart/2005/8/layout/orgChart1"/>
    <dgm:cxn modelId="{2CABC729-F50C-4CCB-9092-2E3ACAD3E1B5}" type="presOf" srcId="{206AD9FD-AAFC-405C-80B2-206F39BFC6CF}" destId="{764BDAB9-14DA-47D7-8319-46A6C8346077}" srcOrd="0" destOrd="0" presId="urn:microsoft.com/office/officeart/2005/8/layout/orgChart1"/>
    <dgm:cxn modelId="{B8A34530-9B91-4D0E-80BC-23818A517F28}" type="presOf" srcId="{1E5C8509-A922-413B-996E-2C90A064FAD7}" destId="{99F6B29E-C2C5-4162-AEB4-CF4C1C2D6BEE}" srcOrd="1" destOrd="0" presId="urn:microsoft.com/office/officeart/2005/8/layout/orgChart1"/>
    <dgm:cxn modelId="{56B4C8AB-4B3F-4EE0-996A-0B8D099BAD3D}" type="presOf" srcId="{B92B8803-22BF-4742-8AE4-EF2BFFFF65F1}" destId="{6F415F87-4D75-400B-90E4-17C316B8A259}" srcOrd="0" destOrd="0" presId="urn:microsoft.com/office/officeart/2005/8/layout/orgChart1"/>
    <dgm:cxn modelId="{6CCAF469-7DB3-4470-B017-ABAB1581FCD5}" type="presOf" srcId="{206AD9FD-AAFC-405C-80B2-206F39BFC6CF}" destId="{7CF59D4C-D6A8-49A5-A8BF-3F6FE15574BD}" srcOrd="1" destOrd="0" presId="urn:microsoft.com/office/officeart/2005/8/layout/orgChart1"/>
    <dgm:cxn modelId="{628CB279-B6C2-4A04-867D-9EE0CC79366C}" type="presOf" srcId="{D69107DD-278D-44E4-8A91-5F8E6D8774C6}" destId="{C43E4CE2-6262-4BFC-8616-0F58AC06485C}" srcOrd="0" destOrd="0" presId="urn:microsoft.com/office/officeart/2005/8/layout/orgChart1"/>
    <dgm:cxn modelId="{8FA9D94B-E755-4B6D-A1DD-FB967B0115D6}" type="presOf" srcId="{D553A519-A5E0-447E-85A0-2E756C73F720}" destId="{B004700F-54A2-4F5C-B641-8CEA7B3E5686}" srcOrd="1" destOrd="0" presId="urn:microsoft.com/office/officeart/2005/8/layout/orgChart1"/>
    <dgm:cxn modelId="{D54DB1C0-6551-40AD-8579-CAA6A90B43ED}" type="presOf" srcId="{1E5C8509-A922-413B-996E-2C90A064FAD7}" destId="{B60A957F-E0E0-4104-B7B6-DF326BEEDEBC}" srcOrd="0" destOrd="0" presId="urn:microsoft.com/office/officeart/2005/8/layout/orgChart1"/>
    <dgm:cxn modelId="{17868F77-4C54-433C-93F6-0DD5EBCEB827}" type="presOf" srcId="{BA3686EA-CE71-4BD0-9A60-2CCFB6B5C167}" destId="{30D38B15-6165-41C5-863F-BFFCF28717F7}" srcOrd="0" destOrd="0" presId="urn:microsoft.com/office/officeart/2005/8/layout/orgChart1"/>
    <dgm:cxn modelId="{BD45EBE8-1487-4002-A5D0-86A15B25A1A4}" type="presOf" srcId="{9A40607D-1D5F-4F3B-8AD3-E881572773F0}" destId="{762A13E5-5767-44AB-B2D5-05F1272EF279}" srcOrd="0" destOrd="0" presId="urn:microsoft.com/office/officeart/2005/8/layout/orgChart1"/>
    <dgm:cxn modelId="{FA7B9150-5C0C-4C48-AC7F-7E7FA92EC4C8}" srcId="{81B57824-02A8-48CB-8C20-34C688EFD83B}" destId="{AF693996-BA05-497E-8F68-93D805DD85E0}" srcOrd="0" destOrd="0" parTransId="{4C1939BF-C244-4476-9577-C790233FFE59}" sibTransId="{D0446805-0A84-4AB7-B712-26BF5EBD2894}"/>
    <dgm:cxn modelId="{4A55653D-0052-4E66-915D-B917749DF22A}" type="presOf" srcId="{4C1939BF-C244-4476-9577-C790233FFE59}" destId="{0618D08B-D225-4737-B116-6D57DA6F7028}" srcOrd="0" destOrd="0" presId="urn:microsoft.com/office/officeart/2005/8/layout/orgChart1"/>
    <dgm:cxn modelId="{2DFC5B95-499B-4D3F-B43F-A4B1F81407A6}" srcId="{206AD9FD-AAFC-405C-80B2-206F39BFC6CF}" destId="{81B57824-02A8-48CB-8C20-34C688EFD83B}" srcOrd="0" destOrd="0" parTransId="{14B7F1C5-DF6B-48E0-B4C9-1A5E96D7DB54}" sibTransId="{3315D3AA-3096-44FC-90B1-0515910E40D0}"/>
    <dgm:cxn modelId="{79B0C739-CB5C-4E7A-978B-49A2816ED919}" type="presOf" srcId="{A7FE3D27-0EA3-4AC1-AFA2-5C8AD78966A3}" destId="{6664817F-1CF2-457E-BCC2-D3BC1639710C}" srcOrd="1" destOrd="0" presId="urn:microsoft.com/office/officeart/2005/8/layout/orgChart1"/>
    <dgm:cxn modelId="{602B0380-9773-46EF-BD53-31852DAC0675}" type="presOf" srcId="{9A5D18CC-02E9-463A-A9C3-30C9C2038E76}" destId="{72D33064-4B1F-4720-AD64-28F8A00B388A}" srcOrd="1" destOrd="0" presId="urn:microsoft.com/office/officeart/2005/8/layout/orgChart1"/>
    <dgm:cxn modelId="{0850EAFF-13F1-43A8-B077-90A74F24A874}" type="presOf" srcId="{FA96DF49-55A5-422B-A680-B0451BA7FF7A}" destId="{CAC1D70F-5655-4220-BC8B-58E27E739231}" srcOrd="1" destOrd="0" presId="urn:microsoft.com/office/officeart/2005/8/layout/orgChart1"/>
    <dgm:cxn modelId="{8A956510-4922-4CDE-BD0C-2ED65400DCDE}" srcId="{B92B8803-22BF-4742-8AE4-EF2BFFFF65F1}" destId="{9A5D18CC-02E9-463A-A9C3-30C9C2038E76}" srcOrd="0" destOrd="0" parTransId="{BA3686EA-CE71-4BD0-9A60-2CCFB6B5C167}" sibTransId="{DB6EAD23-89B2-4C63-82B1-528055EDAD32}"/>
    <dgm:cxn modelId="{961CD3BF-DB8E-420E-9B46-BB7A402C0562}" type="presOf" srcId="{ED68DE06-620A-46AF-A6D2-EEBEE87E4A5C}" destId="{47529008-83D6-485A-9119-EC1FB3E94792}" srcOrd="0" destOrd="0" presId="urn:microsoft.com/office/officeart/2005/8/layout/orgChart1"/>
    <dgm:cxn modelId="{064E6DA6-CF6D-4100-9511-BE03529EC39B}" type="presOf" srcId="{C3725093-1AD3-4251-BEA9-5663F614D509}" destId="{3B185670-39B4-435D-9E22-CBB9707A76F1}" srcOrd="0" destOrd="0" presId="urn:microsoft.com/office/officeart/2005/8/layout/orgChart1"/>
    <dgm:cxn modelId="{23F85E54-7D16-4D5E-A399-83087791533C}" type="presOf" srcId="{EA75D741-C7B6-46C0-B709-DE6B664C67C1}" destId="{ACCAF1DF-606B-46A6-89F0-299560327449}" srcOrd="0" destOrd="0" presId="urn:microsoft.com/office/officeart/2005/8/layout/orgChart1"/>
    <dgm:cxn modelId="{4F76E81A-5AC4-4E2E-ADD6-5D00CEA9325E}" srcId="{B7706F4B-A90E-4160-BC65-427723F8733F}" destId="{D69107DD-278D-44E4-8A91-5F8E6D8774C6}" srcOrd="2" destOrd="0" parTransId="{405279D5-8DAD-44E4-8D1D-453B59B706B0}" sibTransId="{DBAF80C0-98A6-491B-B129-E3F7AAA175CD}"/>
    <dgm:cxn modelId="{70FFF983-EBF4-4687-9F9E-DD779440F1E8}" type="presOf" srcId="{68FBB808-E260-4431-998E-5CC236E052E3}" destId="{81C98ECD-B7A0-46D2-832C-9EB645C5F6D0}" srcOrd="0" destOrd="0" presId="urn:microsoft.com/office/officeart/2005/8/layout/orgChart1"/>
    <dgm:cxn modelId="{15309A5B-DDDE-4D90-AD10-4BF8D363507A}" srcId="{1E5C8509-A922-413B-996E-2C90A064FAD7}" destId="{5DFB9FF6-1A11-4635-8CC8-E52EE640BE8D}" srcOrd="0" destOrd="0" parTransId="{4D618B23-45F1-4766-9AD1-C740FF7CE8B6}" sibTransId="{68C52201-C40D-4891-A8A9-AF67395A0824}"/>
    <dgm:cxn modelId="{20541C84-8307-4711-871C-062CAFF18D89}" srcId="{A7FE3D27-0EA3-4AC1-AFA2-5C8AD78966A3}" destId="{D553A519-A5E0-447E-85A0-2E756C73F720}" srcOrd="0" destOrd="0" parTransId="{9A40607D-1D5F-4F3B-8AD3-E881572773F0}" sibTransId="{32D2AC80-6304-4E5E-8B26-CF5662569FBB}"/>
    <dgm:cxn modelId="{39FC93B2-3F24-4A9F-95CF-5A899EBC7E26}" srcId="{D553A519-A5E0-447E-85A0-2E756C73F720}" destId="{9D0D9066-3A17-4631-B5F0-B52AF3D4FB8B}" srcOrd="0" destOrd="0" parTransId="{075C6BE5-C952-40A6-A54A-646BE61E19CC}" sibTransId="{6481052E-B1C1-46CD-AEF1-5FAFCDF18EEA}"/>
    <dgm:cxn modelId="{0584CA86-DDD2-4B96-B8CF-A3641CA788CA}" type="presOf" srcId="{DA540C31-3985-4171-B563-171832A56257}" destId="{A036D278-54AA-4AF3-98C1-A53620C14E3E}" srcOrd="0" destOrd="0" presId="urn:microsoft.com/office/officeart/2005/8/layout/orgChart1"/>
    <dgm:cxn modelId="{C9ED686F-671A-4A50-A754-22A7EBB7F2FD}" type="presOf" srcId="{81B57824-02A8-48CB-8C20-34C688EFD83B}" destId="{2DB2B5A0-19C9-442A-861C-69C5254A9E83}" srcOrd="1" destOrd="0" presId="urn:microsoft.com/office/officeart/2005/8/layout/orgChart1"/>
    <dgm:cxn modelId="{A72595A0-F96F-41E8-8957-5DF7742068BD}" srcId="{236EFB9C-4554-42A1-A877-878E47D6B7DC}" destId="{0BB53A44-364D-4DE3-863E-D26AFCDD2936}" srcOrd="0" destOrd="0" parTransId="{B2BE6A4D-718F-4C6A-AF8C-DBD3CBC75FA0}" sibTransId="{D9EB17E0-3855-43CF-853A-4F169C497094}"/>
    <dgm:cxn modelId="{476CAA7C-E76E-4EC1-BD7C-865029D9EA38}" type="presOf" srcId="{7834E3FB-2D44-443B-B67C-B2D1F55709CB}" destId="{4463C704-B2D1-41F9-9F26-AD94AD6A48F1}" srcOrd="0" destOrd="0" presId="urn:microsoft.com/office/officeart/2005/8/layout/orgChart1"/>
    <dgm:cxn modelId="{AD43C0D8-99AA-4848-9036-612A22B6F31A}" type="presOf" srcId="{B7706F4B-A90E-4160-BC65-427723F8733F}" destId="{9358D040-BF86-47B6-BD5B-E1688B4EAA7E}" srcOrd="0" destOrd="0" presId="urn:microsoft.com/office/officeart/2005/8/layout/orgChart1"/>
    <dgm:cxn modelId="{C0C915E0-612D-43A3-AEF8-3E7AE4CC6B80}" type="presOf" srcId="{B7706F4B-A90E-4160-BC65-427723F8733F}" destId="{1391E658-F6C0-41D4-BE2D-0B8623D89725}" srcOrd="1" destOrd="0" presId="urn:microsoft.com/office/officeart/2005/8/layout/orgChart1"/>
    <dgm:cxn modelId="{4A8C28F7-7BE4-4ADB-BDCC-20F1E1344E81}" type="presOf" srcId="{4D618B23-45F1-4766-9AD1-C740FF7CE8B6}" destId="{D6987823-D7E9-4F22-BB92-EC5842FE4AD1}" srcOrd="0" destOrd="0" presId="urn:microsoft.com/office/officeart/2005/8/layout/orgChart1"/>
    <dgm:cxn modelId="{420354BE-57A6-4C2E-923E-15B50308D077}" type="presOf" srcId="{5DFB9FF6-1A11-4635-8CC8-E52EE640BE8D}" destId="{34944269-E0E5-406C-9321-52DD7ABC17C5}" srcOrd="1" destOrd="0" presId="urn:microsoft.com/office/officeart/2005/8/layout/orgChart1"/>
    <dgm:cxn modelId="{62F6D97B-086A-4342-A3C3-47E40EA1A5AB}" type="presParOf" srcId="{81C98ECD-B7A0-46D2-832C-9EB645C5F6D0}" destId="{8658E707-9EF9-4526-8721-F067E7B52A40}" srcOrd="0" destOrd="0" presId="urn:microsoft.com/office/officeart/2005/8/layout/orgChart1"/>
    <dgm:cxn modelId="{6438E262-ED3E-4CA6-8355-5CFA31578FA6}" type="presParOf" srcId="{8658E707-9EF9-4526-8721-F067E7B52A40}" destId="{A66ACC56-BB54-4D1C-9126-37CCB63AE1C6}" srcOrd="0" destOrd="0" presId="urn:microsoft.com/office/officeart/2005/8/layout/orgChart1"/>
    <dgm:cxn modelId="{E1FCCDEB-ACF1-4840-B60A-BA9F4F5F4370}" type="presParOf" srcId="{A66ACC56-BB54-4D1C-9126-37CCB63AE1C6}" destId="{9358D040-BF86-47B6-BD5B-E1688B4EAA7E}" srcOrd="0" destOrd="0" presId="urn:microsoft.com/office/officeart/2005/8/layout/orgChart1"/>
    <dgm:cxn modelId="{B0B21F4A-61DB-4E78-898C-8C5056ACBF42}" type="presParOf" srcId="{A66ACC56-BB54-4D1C-9126-37CCB63AE1C6}" destId="{1391E658-F6C0-41D4-BE2D-0B8623D89725}" srcOrd="1" destOrd="0" presId="urn:microsoft.com/office/officeart/2005/8/layout/orgChart1"/>
    <dgm:cxn modelId="{FEA4A6AF-C434-4F59-8737-3FF9AEDAD9F0}" type="presParOf" srcId="{8658E707-9EF9-4526-8721-F067E7B52A40}" destId="{840BE506-D44F-44F9-9ACD-6C026EE018A9}" srcOrd="1" destOrd="0" presId="urn:microsoft.com/office/officeart/2005/8/layout/orgChart1"/>
    <dgm:cxn modelId="{BB585FA3-A7DD-456F-8140-D05A19374DF9}" type="presParOf" srcId="{840BE506-D44F-44F9-9ACD-6C026EE018A9}" destId="{EDE45573-88DE-4205-A078-CE246E5D3DEC}" srcOrd="0" destOrd="0" presId="urn:microsoft.com/office/officeart/2005/8/layout/orgChart1"/>
    <dgm:cxn modelId="{4EB5628E-D954-4AA7-9074-27167DCFA203}" type="presParOf" srcId="{840BE506-D44F-44F9-9ACD-6C026EE018A9}" destId="{0EBF7F10-6C7F-401D-A114-50C54414C3F7}" srcOrd="1" destOrd="0" presId="urn:microsoft.com/office/officeart/2005/8/layout/orgChart1"/>
    <dgm:cxn modelId="{88507DC7-809B-4B55-A487-6329A081EE0F}" type="presParOf" srcId="{0EBF7F10-6C7F-401D-A114-50C54414C3F7}" destId="{3A65F5B6-174E-4EF5-850D-AD96D4EC2EEF}" srcOrd="0" destOrd="0" presId="urn:microsoft.com/office/officeart/2005/8/layout/orgChart1"/>
    <dgm:cxn modelId="{EAE7242D-FE50-4391-971A-A7E5325CD933}" type="presParOf" srcId="{3A65F5B6-174E-4EF5-850D-AD96D4EC2EEF}" destId="{764BDAB9-14DA-47D7-8319-46A6C8346077}" srcOrd="0" destOrd="0" presId="urn:microsoft.com/office/officeart/2005/8/layout/orgChart1"/>
    <dgm:cxn modelId="{252EEF5D-AE67-4DFB-8D60-899AB8AF4374}" type="presParOf" srcId="{3A65F5B6-174E-4EF5-850D-AD96D4EC2EEF}" destId="{7CF59D4C-D6A8-49A5-A8BF-3F6FE15574BD}" srcOrd="1" destOrd="0" presId="urn:microsoft.com/office/officeart/2005/8/layout/orgChart1"/>
    <dgm:cxn modelId="{ED981B8B-4483-4490-A22A-FEC887014370}" type="presParOf" srcId="{0EBF7F10-6C7F-401D-A114-50C54414C3F7}" destId="{D36FD30C-9595-4246-B01A-7A9CAE85E9BA}" srcOrd="1" destOrd="0" presId="urn:microsoft.com/office/officeart/2005/8/layout/orgChart1"/>
    <dgm:cxn modelId="{82B4A172-8025-4B8F-9984-7CCE75B14303}" type="presParOf" srcId="{D36FD30C-9595-4246-B01A-7A9CAE85E9BA}" destId="{649054D0-B862-47D0-B828-CC7BB85C0E46}" srcOrd="0" destOrd="0" presId="urn:microsoft.com/office/officeart/2005/8/layout/orgChart1"/>
    <dgm:cxn modelId="{201373DD-8AE8-46B5-B57C-B282D109768A}" type="presParOf" srcId="{D36FD30C-9595-4246-B01A-7A9CAE85E9BA}" destId="{7EE2F862-32CB-4669-813F-9D051B32AD32}" srcOrd="1" destOrd="0" presId="urn:microsoft.com/office/officeart/2005/8/layout/orgChart1"/>
    <dgm:cxn modelId="{5DCF8260-239D-4680-B003-20768B0D2F5F}" type="presParOf" srcId="{7EE2F862-32CB-4669-813F-9D051B32AD32}" destId="{46C1E8C9-3477-40FF-84C0-8A212E3D37A4}" srcOrd="0" destOrd="0" presId="urn:microsoft.com/office/officeart/2005/8/layout/orgChart1"/>
    <dgm:cxn modelId="{77EB8412-585D-43F9-BB96-68397BA65A4E}" type="presParOf" srcId="{46C1E8C9-3477-40FF-84C0-8A212E3D37A4}" destId="{B0C9ABCC-C503-465E-AA75-B65A425C08C9}" srcOrd="0" destOrd="0" presId="urn:microsoft.com/office/officeart/2005/8/layout/orgChart1"/>
    <dgm:cxn modelId="{8FFBFE69-7E9E-4A14-A9B8-04D83F1A3568}" type="presParOf" srcId="{46C1E8C9-3477-40FF-84C0-8A212E3D37A4}" destId="{2DB2B5A0-19C9-442A-861C-69C5254A9E83}" srcOrd="1" destOrd="0" presId="urn:microsoft.com/office/officeart/2005/8/layout/orgChart1"/>
    <dgm:cxn modelId="{96D7E155-B6B4-4C85-85FF-77457FBFAFEE}" type="presParOf" srcId="{7EE2F862-32CB-4669-813F-9D051B32AD32}" destId="{9CF8DCB3-6375-45F5-B2B3-D048C5F12688}" srcOrd="1" destOrd="0" presId="urn:microsoft.com/office/officeart/2005/8/layout/orgChart1"/>
    <dgm:cxn modelId="{EA626245-E131-4157-B292-21E888AFDC21}" type="presParOf" srcId="{9CF8DCB3-6375-45F5-B2B3-D048C5F12688}" destId="{0618D08B-D225-4737-B116-6D57DA6F7028}" srcOrd="0" destOrd="0" presId="urn:microsoft.com/office/officeart/2005/8/layout/orgChart1"/>
    <dgm:cxn modelId="{F9046C76-0328-460A-BABD-A384E1EDB541}" type="presParOf" srcId="{9CF8DCB3-6375-45F5-B2B3-D048C5F12688}" destId="{3F615613-2195-40FA-8EC4-D7E5B79F9339}" srcOrd="1" destOrd="0" presId="urn:microsoft.com/office/officeart/2005/8/layout/orgChart1"/>
    <dgm:cxn modelId="{019A2E2B-F542-4324-BFAF-AE6BB02F6721}" type="presParOf" srcId="{3F615613-2195-40FA-8EC4-D7E5B79F9339}" destId="{D2EBCA48-F9EC-4F31-8501-D714A32777D2}" srcOrd="0" destOrd="0" presId="urn:microsoft.com/office/officeart/2005/8/layout/orgChart1"/>
    <dgm:cxn modelId="{4F6710A9-F8BB-4496-BFD4-A31F3DC1BC9D}" type="presParOf" srcId="{D2EBCA48-F9EC-4F31-8501-D714A32777D2}" destId="{BCB87E5D-F9DF-47AD-9FE2-ECDDF74C9F96}" srcOrd="0" destOrd="0" presId="urn:microsoft.com/office/officeart/2005/8/layout/orgChart1"/>
    <dgm:cxn modelId="{2D5AF171-0E96-49D3-9926-27E974B08A79}" type="presParOf" srcId="{D2EBCA48-F9EC-4F31-8501-D714A32777D2}" destId="{1E984C25-2497-4C14-8713-D0806ACEFAEA}" srcOrd="1" destOrd="0" presId="urn:microsoft.com/office/officeart/2005/8/layout/orgChart1"/>
    <dgm:cxn modelId="{07140C25-73C8-4A94-898F-1AFD769D6C18}" type="presParOf" srcId="{3F615613-2195-40FA-8EC4-D7E5B79F9339}" destId="{770D509B-FB77-4756-BC1A-BCE547A2A464}" srcOrd="1" destOrd="0" presId="urn:microsoft.com/office/officeart/2005/8/layout/orgChart1"/>
    <dgm:cxn modelId="{4322A5D2-0287-475D-A7FA-BA37E4BE9ED4}" type="presParOf" srcId="{770D509B-FB77-4756-BC1A-BCE547A2A464}" destId="{2DD15582-AA54-45A0-A2B6-684241A8D1A5}" srcOrd="0" destOrd="0" presId="urn:microsoft.com/office/officeart/2005/8/layout/orgChart1"/>
    <dgm:cxn modelId="{6D417325-62A1-41A8-8075-C1C4B6A50EA6}" type="presParOf" srcId="{770D509B-FB77-4756-BC1A-BCE547A2A464}" destId="{59200727-F104-4803-ADBA-ADA70670D3C6}" srcOrd="1" destOrd="0" presId="urn:microsoft.com/office/officeart/2005/8/layout/orgChart1"/>
    <dgm:cxn modelId="{287D1E06-36CB-4AFC-B7B4-24400B349D98}" type="presParOf" srcId="{59200727-F104-4803-ADBA-ADA70670D3C6}" destId="{7EC0790D-07B7-45D5-8AA4-2E91C0043511}" srcOrd="0" destOrd="0" presId="urn:microsoft.com/office/officeart/2005/8/layout/orgChart1"/>
    <dgm:cxn modelId="{D3D6FC3E-1C9B-464A-8276-C19473690CE6}" type="presParOf" srcId="{7EC0790D-07B7-45D5-8AA4-2E91C0043511}" destId="{1DC01968-4E8F-4C87-AA43-571823EA19F8}" srcOrd="0" destOrd="0" presId="urn:microsoft.com/office/officeart/2005/8/layout/orgChart1"/>
    <dgm:cxn modelId="{D1F3EBB2-34DC-4197-A439-E6CFDCEBDCD0}" type="presParOf" srcId="{7EC0790D-07B7-45D5-8AA4-2E91C0043511}" destId="{B34DA534-F780-4585-95CF-CC786B37618E}" srcOrd="1" destOrd="0" presId="urn:microsoft.com/office/officeart/2005/8/layout/orgChart1"/>
    <dgm:cxn modelId="{AB0092DE-327F-4EDB-B3BF-66CB01817DB2}" type="presParOf" srcId="{59200727-F104-4803-ADBA-ADA70670D3C6}" destId="{A603BDA3-7B76-43C0-A91B-3E5A7E534281}" srcOrd="1" destOrd="0" presId="urn:microsoft.com/office/officeart/2005/8/layout/orgChart1"/>
    <dgm:cxn modelId="{0FBCDE81-6F0B-4692-ABEC-2A219AB633CB}" type="presParOf" srcId="{59200727-F104-4803-ADBA-ADA70670D3C6}" destId="{F5178008-BFD8-4128-AB61-AA00BEDD38DE}" srcOrd="2" destOrd="0" presId="urn:microsoft.com/office/officeart/2005/8/layout/orgChart1"/>
    <dgm:cxn modelId="{DDFC003C-B3BC-4BDD-8EA3-775555893208}" type="presParOf" srcId="{3F615613-2195-40FA-8EC4-D7E5B79F9339}" destId="{D0ACDED6-D3E3-4104-A6D1-2D2AE2074068}" srcOrd="2" destOrd="0" presId="urn:microsoft.com/office/officeart/2005/8/layout/orgChart1"/>
    <dgm:cxn modelId="{3531FC17-1F5B-42BB-9E42-BA3595E5AA46}" type="presParOf" srcId="{7EE2F862-32CB-4669-813F-9D051B32AD32}" destId="{DAB1EC6C-9F38-420B-82FA-B7C7DDEF665C}" srcOrd="2" destOrd="0" presId="urn:microsoft.com/office/officeart/2005/8/layout/orgChart1"/>
    <dgm:cxn modelId="{056A604F-7108-4E5B-8637-922219B0F8DF}" type="presParOf" srcId="{0EBF7F10-6C7F-401D-A114-50C54414C3F7}" destId="{B6E8480A-E382-42B6-8DDB-11CC26062B94}" srcOrd="2" destOrd="0" presId="urn:microsoft.com/office/officeart/2005/8/layout/orgChart1"/>
    <dgm:cxn modelId="{BD36864B-9360-4AA8-83C5-1683AE7BCCA4}" type="presParOf" srcId="{840BE506-D44F-44F9-9ACD-6C026EE018A9}" destId="{A036D278-54AA-4AF3-98C1-A53620C14E3E}" srcOrd="2" destOrd="0" presId="urn:microsoft.com/office/officeart/2005/8/layout/orgChart1"/>
    <dgm:cxn modelId="{97068EB3-E35F-4917-8F7A-B633BBE8FA7C}" type="presParOf" srcId="{840BE506-D44F-44F9-9ACD-6C026EE018A9}" destId="{121F4FE3-28D1-4AF8-A7B8-FEA702016415}" srcOrd="3" destOrd="0" presId="urn:microsoft.com/office/officeart/2005/8/layout/orgChart1"/>
    <dgm:cxn modelId="{917B3B48-E88A-4A7C-93BF-A5CBCCC290A8}" type="presParOf" srcId="{121F4FE3-28D1-4AF8-A7B8-FEA702016415}" destId="{1F2CC9AF-E047-4AC3-B607-214D955C55E5}" srcOrd="0" destOrd="0" presId="urn:microsoft.com/office/officeart/2005/8/layout/orgChart1"/>
    <dgm:cxn modelId="{A8991096-1C0E-4BA7-9F07-4C026470D5CC}" type="presParOf" srcId="{1F2CC9AF-E047-4AC3-B607-214D955C55E5}" destId="{B60A957F-E0E0-4104-B7B6-DF326BEEDEBC}" srcOrd="0" destOrd="0" presId="urn:microsoft.com/office/officeart/2005/8/layout/orgChart1"/>
    <dgm:cxn modelId="{56680B52-6B32-499E-A2F0-6546E215A2DD}" type="presParOf" srcId="{1F2CC9AF-E047-4AC3-B607-214D955C55E5}" destId="{99F6B29E-C2C5-4162-AEB4-CF4C1C2D6BEE}" srcOrd="1" destOrd="0" presId="urn:microsoft.com/office/officeart/2005/8/layout/orgChart1"/>
    <dgm:cxn modelId="{3BCD4FE1-68F8-492F-B499-268D234A095C}" type="presParOf" srcId="{121F4FE3-28D1-4AF8-A7B8-FEA702016415}" destId="{12CD631A-A2AF-405E-8224-98FA7635C734}" srcOrd="1" destOrd="0" presId="urn:microsoft.com/office/officeart/2005/8/layout/orgChart1"/>
    <dgm:cxn modelId="{2FE50FC1-130C-4D68-ADE7-C64986C03EC3}" type="presParOf" srcId="{12CD631A-A2AF-405E-8224-98FA7635C734}" destId="{D6987823-D7E9-4F22-BB92-EC5842FE4AD1}" srcOrd="0" destOrd="0" presId="urn:microsoft.com/office/officeart/2005/8/layout/orgChart1"/>
    <dgm:cxn modelId="{BE1C292F-F8CF-497C-A63E-C4A2FFCDD63D}" type="presParOf" srcId="{12CD631A-A2AF-405E-8224-98FA7635C734}" destId="{10793A98-4400-4984-98C9-59D482CF6F8E}" srcOrd="1" destOrd="0" presId="urn:microsoft.com/office/officeart/2005/8/layout/orgChart1"/>
    <dgm:cxn modelId="{E1E46A78-089D-4AFF-AEB8-5428E0D71F17}" type="presParOf" srcId="{10793A98-4400-4984-98C9-59D482CF6F8E}" destId="{A6CC6088-788E-4959-81A1-628F7CB23932}" srcOrd="0" destOrd="0" presId="urn:microsoft.com/office/officeart/2005/8/layout/orgChart1"/>
    <dgm:cxn modelId="{B0BB5322-27E7-4C35-AEDE-5AE3F76B8DD3}" type="presParOf" srcId="{A6CC6088-788E-4959-81A1-628F7CB23932}" destId="{FC06CAEE-878C-4D12-B550-DF7CEECDAB49}" srcOrd="0" destOrd="0" presId="urn:microsoft.com/office/officeart/2005/8/layout/orgChart1"/>
    <dgm:cxn modelId="{74FA7111-BA8F-416F-98A4-34952EEC02F3}" type="presParOf" srcId="{A6CC6088-788E-4959-81A1-628F7CB23932}" destId="{34944269-E0E5-406C-9321-52DD7ABC17C5}" srcOrd="1" destOrd="0" presId="urn:microsoft.com/office/officeart/2005/8/layout/orgChart1"/>
    <dgm:cxn modelId="{CF453482-9962-45E9-9677-BFFCC0872A7E}" type="presParOf" srcId="{10793A98-4400-4984-98C9-59D482CF6F8E}" destId="{57AD4DD1-9424-4AEF-9900-F776DC7E199A}" srcOrd="1" destOrd="0" presId="urn:microsoft.com/office/officeart/2005/8/layout/orgChart1"/>
    <dgm:cxn modelId="{18A35737-F9A2-42AA-BAF5-D4C7FD9BBE66}" type="presParOf" srcId="{57AD4DD1-9424-4AEF-9900-F776DC7E199A}" destId="{47529008-83D6-485A-9119-EC1FB3E94792}" srcOrd="0" destOrd="0" presId="urn:microsoft.com/office/officeart/2005/8/layout/orgChart1"/>
    <dgm:cxn modelId="{66B76FBC-A714-443B-920B-8F65F6B16A9B}" type="presParOf" srcId="{57AD4DD1-9424-4AEF-9900-F776DC7E199A}" destId="{1A46A8C2-F92B-496C-8E11-A004022A1D73}" srcOrd="1" destOrd="0" presId="urn:microsoft.com/office/officeart/2005/8/layout/orgChart1"/>
    <dgm:cxn modelId="{E624A675-444A-4893-9D62-748F434040BF}" type="presParOf" srcId="{1A46A8C2-F92B-496C-8E11-A004022A1D73}" destId="{783785B7-9198-428D-8604-ACB78C5F35D6}" srcOrd="0" destOrd="0" presId="urn:microsoft.com/office/officeart/2005/8/layout/orgChart1"/>
    <dgm:cxn modelId="{BD760EB9-9797-4713-8A23-0735A997CD29}" type="presParOf" srcId="{783785B7-9198-428D-8604-ACB78C5F35D6}" destId="{2BBCF5E0-616E-47D4-9CB7-B5B6F52EF221}" srcOrd="0" destOrd="0" presId="urn:microsoft.com/office/officeart/2005/8/layout/orgChart1"/>
    <dgm:cxn modelId="{2BCB6A55-41BD-49FC-A133-D5F472487632}" type="presParOf" srcId="{783785B7-9198-428D-8604-ACB78C5F35D6}" destId="{E5E9DBA2-4934-43DD-85DC-0D395120C2DB}" srcOrd="1" destOrd="0" presId="urn:microsoft.com/office/officeart/2005/8/layout/orgChart1"/>
    <dgm:cxn modelId="{7656FEF3-A243-4751-B27B-41C06E2446DE}" type="presParOf" srcId="{1A46A8C2-F92B-496C-8E11-A004022A1D73}" destId="{4AD05D37-30EE-45E3-B365-C472206FD168}" srcOrd="1" destOrd="0" presId="urn:microsoft.com/office/officeart/2005/8/layout/orgChart1"/>
    <dgm:cxn modelId="{5A709967-001B-48FF-BB7F-A49F208AACEB}" type="presParOf" srcId="{4AD05D37-30EE-45E3-B365-C472206FD168}" destId="{ACCAF1DF-606B-46A6-89F0-299560327449}" srcOrd="0" destOrd="0" presId="urn:microsoft.com/office/officeart/2005/8/layout/orgChart1"/>
    <dgm:cxn modelId="{D686697B-5CE4-4847-A930-E9906D822D49}" type="presParOf" srcId="{4AD05D37-30EE-45E3-B365-C472206FD168}" destId="{7780970D-ED0D-4701-80B0-7F2353524732}" srcOrd="1" destOrd="0" presId="urn:microsoft.com/office/officeart/2005/8/layout/orgChart1"/>
    <dgm:cxn modelId="{214C9600-18C4-4735-A83A-B38139925E70}" type="presParOf" srcId="{7780970D-ED0D-4701-80B0-7F2353524732}" destId="{8F8266DA-05D5-4F38-9CC0-1B3EB5444D24}" srcOrd="0" destOrd="0" presId="urn:microsoft.com/office/officeart/2005/8/layout/orgChart1"/>
    <dgm:cxn modelId="{D59F6861-53A7-44F3-9B57-E59009D398A5}" type="presParOf" srcId="{8F8266DA-05D5-4F38-9CC0-1B3EB5444D24}" destId="{0DCF0BAA-A96D-4D46-90AA-4F3A30639D46}" srcOrd="0" destOrd="0" presId="urn:microsoft.com/office/officeart/2005/8/layout/orgChart1"/>
    <dgm:cxn modelId="{E5CDBE69-7EAD-4B9E-9126-6830C1239B93}" type="presParOf" srcId="{8F8266DA-05D5-4F38-9CC0-1B3EB5444D24}" destId="{CAC1D70F-5655-4220-BC8B-58E27E739231}" srcOrd="1" destOrd="0" presId="urn:microsoft.com/office/officeart/2005/8/layout/orgChart1"/>
    <dgm:cxn modelId="{8F321C1A-34F8-467E-B31E-CBBE7E27E48C}" type="presParOf" srcId="{7780970D-ED0D-4701-80B0-7F2353524732}" destId="{15E0B745-C417-4767-AFD7-E04870B6625C}" srcOrd="1" destOrd="0" presId="urn:microsoft.com/office/officeart/2005/8/layout/orgChart1"/>
    <dgm:cxn modelId="{ECCCBA85-01F8-49B0-A221-43524098517B}" type="presParOf" srcId="{15E0B745-C417-4767-AFD7-E04870B6625C}" destId="{4463C704-B2D1-41F9-9F26-AD94AD6A48F1}" srcOrd="0" destOrd="0" presId="urn:microsoft.com/office/officeart/2005/8/layout/orgChart1"/>
    <dgm:cxn modelId="{452CDE79-119B-4701-BEAF-14B0258B7406}" type="presParOf" srcId="{15E0B745-C417-4767-AFD7-E04870B6625C}" destId="{00364A06-C1AE-47C4-BB82-915932C1AA4A}" srcOrd="1" destOrd="0" presId="urn:microsoft.com/office/officeart/2005/8/layout/orgChart1"/>
    <dgm:cxn modelId="{E063779D-C0DA-4422-ABC2-52DB1F93B40A}" type="presParOf" srcId="{00364A06-C1AE-47C4-BB82-915932C1AA4A}" destId="{2E7957A8-AB29-4357-AFE5-C2931DF0D605}" srcOrd="0" destOrd="0" presId="urn:microsoft.com/office/officeart/2005/8/layout/orgChart1"/>
    <dgm:cxn modelId="{67058D30-CD6A-46B6-AF8F-A63360A80334}" type="presParOf" srcId="{2E7957A8-AB29-4357-AFE5-C2931DF0D605}" destId="{AC85182F-33C6-46E6-807D-14B7D9D4C8F2}" srcOrd="0" destOrd="0" presId="urn:microsoft.com/office/officeart/2005/8/layout/orgChart1"/>
    <dgm:cxn modelId="{FAFAEA1C-C442-4445-A51E-2F8A4DFEE886}" type="presParOf" srcId="{2E7957A8-AB29-4357-AFE5-C2931DF0D605}" destId="{2ABC36DF-B59C-4227-A3BB-393E12072A42}" srcOrd="1" destOrd="0" presId="urn:microsoft.com/office/officeart/2005/8/layout/orgChart1"/>
    <dgm:cxn modelId="{C37A0601-FFBC-4CAA-B0AA-857D63E6A620}" type="presParOf" srcId="{00364A06-C1AE-47C4-BB82-915932C1AA4A}" destId="{0D7E8306-4836-4E55-A3C6-356C7DFFC135}" srcOrd="1" destOrd="0" presId="urn:microsoft.com/office/officeart/2005/8/layout/orgChart1"/>
    <dgm:cxn modelId="{7E8CBD68-C3B4-4A58-8A93-88179BDF830A}" type="presParOf" srcId="{0D7E8306-4836-4E55-A3C6-356C7DFFC135}" destId="{9AC11ECF-9233-481E-8442-085D9183B6E4}" srcOrd="0" destOrd="0" presId="urn:microsoft.com/office/officeart/2005/8/layout/orgChart1"/>
    <dgm:cxn modelId="{38443691-3FEC-415D-99FE-0CBC04C8B0C7}" type="presParOf" srcId="{0D7E8306-4836-4E55-A3C6-356C7DFFC135}" destId="{1406F1C5-435B-4694-95C8-0751AFCE8502}" srcOrd="1" destOrd="0" presId="urn:microsoft.com/office/officeart/2005/8/layout/orgChart1"/>
    <dgm:cxn modelId="{26DF18B8-B42E-49EC-9DB9-0C968EFB4B79}" type="presParOf" srcId="{1406F1C5-435B-4694-95C8-0751AFCE8502}" destId="{431FB257-09D8-49E3-B7A4-A3466CDAC40E}" srcOrd="0" destOrd="0" presId="urn:microsoft.com/office/officeart/2005/8/layout/orgChart1"/>
    <dgm:cxn modelId="{175D296B-D63A-4CCF-9BFC-FB05DD4409B7}" type="presParOf" srcId="{431FB257-09D8-49E3-B7A4-A3466CDAC40E}" destId="{D3A8A4C8-73E4-4268-A263-83F35E21C4F6}" srcOrd="0" destOrd="0" presId="urn:microsoft.com/office/officeart/2005/8/layout/orgChart1"/>
    <dgm:cxn modelId="{C68C3864-1A0A-45E7-AD2D-88F0CCA93981}" type="presParOf" srcId="{431FB257-09D8-49E3-B7A4-A3466CDAC40E}" destId="{242959DC-D00D-4272-9072-6ED9C2091F7E}" srcOrd="1" destOrd="0" presId="urn:microsoft.com/office/officeart/2005/8/layout/orgChart1"/>
    <dgm:cxn modelId="{FBC75A4C-263C-47AD-A3CA-F3B32DEA4EEC}" type="presParOf" srcId="{1406F1C5-435B-4694-95C8-0751AFCE8502}" destId="{2C527666-B770-4B9F-8F0B-4578CDA2B68A}" srcOrd="1" destOrd="0" presId="urn:microsoft.com/office/officeart/2005/8/layout/orgChart1"/>
    <dgm:cxn modelId="{02E32B1C-5F38-42A6-9BC0-698BFD824724}" type="presParOf" srcId="{1406F1C5-435B-4694-95C8-0751AFCE8502}" destId="{81ACE95C-0C38-4399-B67B-1EF8D0BE52E3}" srcOrd="2" destOrd="0" presId="urn:microsoft.com/office/officeart/2005/8/layout/orgChart1"/>
    <dgm:cxn modelId="{0AE7B06E-E2DA-465B-B1CB-A3CC80E7230D}" type="presParOf" srcId="{00364A06-C1AE-47C4-BB82-915932C1AA4A}" destId="{B2D94B7A-55B5-484B-A0C2-BDC79F158660}" srcOrd="2" destOrd="0" presId="urn:microsoft.com/office/officeart/2005/8/layout/orgChart1"/>
    <dgm:cxn modelId="{CA6F70EE-6727-4085-AB16-644DA58DBEBA}" type="presParOf" srcId="{7780970D-ED0D-4701-80B0-7F2353524732}" destId="{89CC5BF2-C223-4E1D-BB95-833A3C381CFF}" srcOrd="2" destOrd="0" presId="urn:microsoft.com/office/officeart/2005/8/layout/orgChart1"/>
    <dgm:cxn modelId="{63732109-696B-449A-B955-B1EA6A2E1741}" type="presParOf" srcId="{1A46A8C2-F92B-496C-8E11-A004022A1D73}" destId="{BEF58A1E-CAE0-4705-8741-D481A75A89C6}" srcOrd="2" destOrd="0" presId="urn:microsoft.com/office/officeart/2005/8/layout/orgChart1"/>
    <dgm:cxn modelId="{9A4FBB6E-DAE3-4A07-A059-3D3905EBFFC0}" type="presParOf" srcId="{10793A98-4400-4984-98C9-59D482CF6F8E}" destId="{B1C46CFC-AF63-4A2B-81D2-ECC832C4B593}" srcOrd="2" destOrd="0" presId="urn:microsoft.com/office/officeart/2005/8/layout/orgChart1"/>
    <dgm:cxn modelId="{1850DF04-7036-421F-9B4C-E97C33E23C6B}" type="presParOf" srcId="{121F4FE3-28D1-4AF8-A7B8-FEA702016415}" destId="{D5DBBC46-159F-446A-9957-E5B2E346D14E}" srcOrd="2" destOrd="0" presId="urn:microsoft.com/office/officeart/2005/8/layout/orgChart1"/>
    <dgm:cxn modelId="{4EA0DD07-F280-4991-A369-D9C0EC1EB037}" type="presParOf" srcId="{840BE506-D44F-44F9-9ACD-6C026EE018A9}" destId="{099FFB96-2055-42E8-AE85-E2E4BB36B284}" srcOrd="4" destOrd="0" presId="urn:microsoft.com/office/officeart/2005/8/layout/orgChart1"/>
    <dgm:cxn modelId="{86393004-8C9A-4D50-9E04-C78E4A5424CB}" type="presParOf" srcId="{840BE506-D44F-44F9-9ACD-6C026EE018A9}" destId="{1F2FA401-8D39-492F-8430-D2EC2A8A5E02}" srcOrd="5" destOrd="0" presId="urn:microsoft.com/office/officeart/2005/8/layout/orgChart1"/>
    <dgm:cxn modelId="{065AF73C-9E0D-422F-96AD-31453FE49481}" type="presParOf" srcId="{1F2FA401-8D39-492F-8430-D2EC2A8A5E02}" destId="{9DFE60E5-6D60-482D-8EE7-4BFFB649667D}" srcOrd="0" destOrd="0" presId="urn:microsoft.com/office/officeart/2005/8/layout/orgChart1"/>
    <dgm:cxn modelId="{9391A5B0-9A12-4C21-BC83-FB0FF86DF19C}" type="presParOf" srcId="{9DFE60E5-6D60-482D-8EE7-4BFFB649667D}" destId="{C43E4CE2-6262-4BFC-8616-0F58AC06485C}" srcOrd="0" destOrd="0" presId="urn:microsoft.com/office/officeart/2005/8/layout/orgChart1"/>
    <dgm:cxn modelId="{9731D62A-218F-43F7-999B-19BC494C009B}" type="presParOf" srcId="{9DFE60E5-6D60-482D-8EE7-4BFFB649667D}" destId="{B3A89060-0382-4EAC-86CD-A0F23AAA07EB}" srcOrd="1" destOrd="0" presId="urn:microsoft.com/office/officeart/2005/8/layout/orgChart1"/>
    <dgm:cxn modelId="{3D88BFB1-B70F-4C96-B73B-967394E8995A}" type="presParOf" srcId="{1F2FA401-8D39-492F-8430-D2EC2A8A5E02}" destId="{628BC9FB-8CA9-4C6F-AAAF-27E876CA3C46}" srcOrd="1" destOrd="0" presId="urn:microsoft.com/office/officeart/2005/8/layout/orgChart1"/>
    <dgm:cxn modelId="{DBF4FAF2-BBAC-41DA-8E6B-67892988CA2E}" type="presParOf" srcId="{628BC9FB-8CA9-4C6F-AAAF-27E876CA3C46}" destId="{3B185670-39B4-435D-9E22-CBB9707A76F1}" srcOrd="0" destOrd="0" presId="urn:microsoft.com/office/officeart/2005/8/layout/orgChart1"/>
    <dgm:cxn modelId="{E494D1B3-E4E8-4AE1-9389-918368CF4AE4}" type="presParOf" srcId="{628BC9FB-8CA9-4C6F-AAAF-27E876CA3C46}" destId="{A0DD4DFE-AD39-4329-B6A8-6C83997367BD}" srcOrd="1" destOrd="0" presId="urn:microsoft.com/office/officeart/2005/8/layout/orgChart1"/>
    <dgm:cxn modelId="{E7B6E28C-C35E-4624-B504-2F0E21F9E686}" type="presParOf" srcId="{A0DD4DFE-AD39-4329-B6A8-6C83997367BD}" destId="{9C5B60F5-25B6-4804-9D43-BA3472BD7DC0}" srcOrd="0" destOrd="0" presId="urn:microsoft.com/office/officeart/2005/8/layout/orgChart1"/>
    <dgm:cxn modelId="{80160A6F-57A4-4A3A-85FD-7D90E1992C45}" type="presParOf" srcId="{9C5B60F5-25B6-4804-9D43-BA3472BD7DC0}" destId="{6F415F87-4D75-400B-90E4-17C316B8A259}" srcOrd="0" destOrd="0" presId="urn:microsoft.com/office/officeart/2005/8/layout/orgChart1"/>
    <dgm:cxn modelId="{F470D2EE-37FE-4026-94F4-CBC8A2021DC6}" type="presParOf" srcId="{9C5B60F5-25B6-4804-9D43-BA3472BD7DC0}" destId="{D550A898-C5C7-4656-ABF3-16F3FD634DF8}" srcOrd="1" destOrd="0" presId="urn:microsoft.com/office/officeart/2005/8/layout/orgChart1"/>
    <dgm:cxn modelId="{71991AF3-BABE-4432-9912-0C9474CEF074}" type="presParOf" srcId="{A0DD4DFE-AD39-4329-B6A8-6C83997367BD}" destId="{5650D4B0-2643-4D8B-9194-DD876577A512}" srcOrd="1" destOrd="0" presId="urn:microsoft.com/office/officeart/2005/8/layout/orgChart1"/>
    <dgm:cxn modelId="{241FFF9B-CA3D-4332-8BBA-6A4E007DC044}" type="presParOf" srcId="{5650D4B0-2643-4D8B-9194-DD876577A512}" destId="{30D38B15-6165-41C5-863F-BFFCF28717F7}" srcOrd="0" destOrd="0" presId="urn:microsoft.com/office/officeart/2005/8/layout/orgChart1"/>
    <dgm:cxn modelId="{D86E4252-E1C3-4AD3-90A5-92F288FE0756}" type="presParOf" srcId="{5650D4B0-2643-4D8B-9194-DD876577A512}" destId="{BC41ADB9-9363-41ED-83ED-4438A2DE5D93}" srcOrd="1" destOrd="0" presId="urn:microsoft.com/office/officeart/2005/8/layout/orgChart1"/>
    <dgm:cxn modelId="{53682A5C-1167-4044-A359-572EDE280BB4}" type="presParOf" srcId="{BC41ADB9-9363-41ED-83ED-4438A2DE5D93}" destId="{3A7A9232-AD36-4921-8DA6-EFF22583269B}" srcOrd="0" destOrd="0" presId="urn:microsoft.com/office/officeart/2005/8/layout/orgChart1"/>
    <dgm:cxn modelId="{C5555A9A-DAE4-4E12-A73C-0580381B73B0}" type="presParOf" srcId="{3A7A9232-AD36-4921-8DA6-EFF22583269B}" destId="{5B3846E7-D46D-4781-BD17-8F8BE8B32A6E}" srcOrd="0" destOrd="0" presId="urn:microsoft.com/office/officeart/2005/8/layout/orgChart1"/>
    <dgm:cxn modelId="{532C0757-D00F-4552-B206-70776FEEFE49}" type="presParOf" srcId="{3A7A9232-AD36-4921-8DA6-EFF22583269B}" destId="{72D33064-4B1F-4720-AD64-28F8A00B388A}" srcOrd="1" destOrd="0" presId="urn:microsoft.com/office/officeart/2005/8/layout/orgChart1"/>
    <dgm:cxn modelId="{8101876B-21F6-4E59-B93B-50A7698E156A}" type="presParOf" srcId="{BC41ADB9-9363-41ED-83ED-4438A2DE5D93}" destId="{77F78C79-A512-4CF8-9B79-5D9FA535A070}" srcOrd="1" destOrd="0" presId="urn:microsoft.com/office/officeart/2005/8/layout/orgChart1"/>
    <dgm:cxn modelId="{D107BA49-7D2E-4F28-BF4A-CB4A3A5C57BB}" type="presParOf" srcId="{77F78C79-A512-4CF8-9B79-5D9FA535A070}" destId="{B09E4AD9-30D2-4CF3-9CBC-582E8FBA953A}" srcOrd="0" destOrd="0" presId="urn:microsoft.com/office/officeart/2005/8/layout/orgChart1"/>
    <dgm:cxn modelId="{AF4B3A3E-E382-430C-BEE2-2F83825AB3BB}" type="presParOf" srcId="{77F78C79-A512-4CF8-9B79-5D9FA535A070}" destId="{155DDF5B-6373-4EF5-843D-B332228DC145}" srcOrd="1" destOrd="0" presId="urn:microsoft.com/office/officeart/2005/8/layout/orgChart1"/>
    <dgm:cxn modelId="{36AF5449-27C9-452A-B825-E7532F6AA9D6}" type="presParOf" srcId="{155DDF5B-6373-4EF5-843D-B332228DC145}" destId="{983B8CFB-F52E-4A73-856E-99B7BBFA5A6A}" srcOrd="0" destOrd="0" presId="urn:microsoft.com/office/officeart/2005/8/layout/orgChart1"/>
    <dgm:cxn modelId="{6902E71D-2D3C-4EC3-A50D-D19FCA910A33}" type="presParOf" srcId="{983B8CFB-F52E-4A73-856E-99B7BBFA5A6A}" destId="{47672C14-3FDA-493E-A06F-3488F5ECEE7B}" srcOrd="0" destOrd="0" presId="urn:microsoft.com/office/officeart/2005/8/layout/orgChart1"/>
    <dgm:cxn modelId="{12346859-55CA-48E5-BEB9-687E4677E56A}" type="presParOf" srcId="{983B8CFB-F52E-4A73-856E-99B7BBFA5A6A}" destId="{6664817F-1CF2-457E-BCC2-D3BC1639710C}" srcOrd="1" destOrd="0" presId="urn:microsoft.com/office/officeart/2005/8/layout/orgChart1"/>
    <dgm:cxn modelId="{32F24397-8B45-4930-80A4-6A4BFE4296C0}" type="presParOf" srcId="{155DDF5B-6373-4EF5-843D-B332228DC145}" destId="{22B28C2E-BC54-4B07-98A7-2A23A65DC060}" srcOrd="1" destOrd="0" presId="urn:microsoft.com/office/officeart/2005/8/layout/orgChart1"/>
    <dgm:cxn modelId="{76ACCF73-2581-498C-86CC-E0D61FD3B92B}" type="presParOf" srcId="{22B28C2E-BC54-4B07-98A7-2A23A65DC060}" destId="{762A13E5-5767-44AB-B2D5-05F1272EF279}" srcOrd="0" destOrd="0" presId="urn:microsoft.com/office/officeart/2005/8/layout/orgChart1"/>
    <dgm:cxn modelId="{468CED15-1C86-4339-A6AC-CF98B5203C91}" type="presParOf" srcId="{22B28C2E-BC54-4B07-98A7-2A23A65DC060}" destId="{81A51B18-D8C9-47D9-9898-879BA6F52BB0}" srcOrd="1" destOrd="0" presId="urn:microsoft.com/office/officeart/2005/8/layout/orgChart1"/>
    <dgm:cxn modelId="{85A68949-A9CC-4450-94BF-CDEB526A975C}" type="presParOf" srcId="{81A51B18-D8C9-47D9-9898-879BA6F52BB0}" destId="{E8464E9D-B2CB-4864-AFDA-A3E23454C600}" srcOrd="0" destOrd="0" presId="urn:microsoft.com/office/officeart/2005/8/layout/orgChart1"/>
    <dgm:cxn modelId="{D42B4DFE-6B71-4F54-91D5-02F9F6F0E031}" type="presParOf" srcId="{E8464E9D-B2CB-4864-AFDA-A3E23454C600}" destId="{93A384F9-F47F-46A4-A75B-5E284A54C8B6}" srcOrd="0" destOrd="0" presId="urn:microsoft.com/office/officeart/2005/8/layout/orgChart1"/>
    <dgm:cxn modelId="{BC0F3A61-6E5C-47E1-904B-A2589AEF063E}" type="presParOf" srcId="{E8464E9D-B2CB-4864-AFDA-A3E23454C600}" destId="{B004700F-54A2-4F5C-B641-8CEA7B3E5686}" srcOrd="1" destOrd="0" presId="urn:microsoft.com/office/officeart/2005/8/layout/orgChart1"/>
    <dgm:cxn modelId="{5547F03A-8661-4E5F-B3E5-0D0F2AE8D58E}" type="presParOf" srcId="{81A51B18-D8C9-47D9-9898-879BA6F52BB0}" destId="{9976EE7D-8AE5-4428-BCF2-D1F812EBDFD5}" srcOrd="1" destOrd="0" presId="urn:microsoft.com/office/officeart/2005/8/layout/orgChart1"/>
    <dgm:cxn modelId="{D816FF92-E9E2-4214-940B-C624EEF3DBE9}" type="presParOf" srcId="{9976EE7D-8AE5-4428-BCF2-D1F812EBDFD5}" destId="{E713E35C-4143-4EBB-8F6A-87293722B2BD}" srcOrd="0" destOrd="0" presId="urn:microsoft.com/office/officeart/2005/8/layout/orgChart1"/>
    <dgm:cxn modelId="{154AAD15-E587-47D2-A175-69F7B09E453B}" type="presParOf" srcId="{9976EE7D-8AE5-4428-BCF2-D1F812EBDFD5}" destId="{9C471A65-6F71-4337-B36A-098A835D3386}" srcOrd="1" destOrd="0" presId="urn:microsoft.com/office/officeart/2005/8/layout/orgChart1"/>
    <dgm:cxn modelId="{9D53E54D-D4E7-4D3A-80D8-F3C85B87EB3A}" type="presParOf" srcId="{9C471A65-6F71-4337-B36A-098A835D3386}" destId="{574ECE10-D4F9-46EC-A4F8-F27D815762C8}" srcOrd="0" destOrd="0" presId="urn:microsoft.com/office/officeart/2005/8/layout/orgChart1"/>
    <dgm:cxn modelId="{B9AE80C9-918B-46B6-87E2-460374CAFDE8}" type="presParOf" srcId="{574ECE10-D4F9-46EC-A4F8-F27D815762C8}" destId="{79087377-724A-43C6-AAF3-2EA6CEC318B6}" srcOrd="0" destOrd="0" presId="urn:microsoft.com/office/officeart/2005/8/layout/orgChart1"/>
    <dgm:cxn modelId="{CC1526F6-64BE-4B17-AD70-4451F0E11147}" type="presParOf" srcId="{574ECE10-D4F9-46EC-A4F8-F27D815762C8}" destId="{30E7C75E-9390-4AD9-9F17-982512B554C7}" srcOrd="1" destOrd="0" presId="urn:microsoft.com/office/officeart/2005/8/layout/orgChart1"/>
    <dgm:cxn modelId="{46C787A6-657C-4D79-B075-6510271A860E}" type="presParOf" srcId="{9C471A65-6F71-4337-B36A-098A835D3386}" destId="{AEAC265B-6CF3-47E8-A757-C27583BE18FE}" srcOrd="1" destOrd="0" presId="urn:microsoft.com/office/officeart/2005/8/layout/orgChart1"/>
    <dgm:cxn modelId="{B7E5640C-3209-4A57-B1C6-EB85C0677FDB}" type="presParOf" srcId="{9C471A65-6F71-4337-B36A-098A835D3386}" destId="{D2B4735F-49EA-4E00-B4C4-B14FFB274025}" srcOrd="2" destOrd="0" presId="urn:microsoft.com/office/officeart/2005/8/layout/orgChart1"/>
    <dgm:cxn modelId="{2E437D4D-3E2A-454F-A071-6DDBEE3231E6}" type="presParOf" srcId="{81A51B18-D8C9-47D9-9898-879BA6F52BB0}" destId="{6887415A-87A0-4563-8458-09259BED62E4}" srcOrd="2" destOrd="0" presId="urn:microsoft.com/office/officeart/2005/8/layout/orgChart1"/>
    <dgm:cxn modelId="{D900880C-7650-4464-9828-9386726E95E9}" type="presParOf" srcId="{155DDF5B-6373-4EF5-843D-B332228DC145}" destId="{7B7F32AC-F949-4D73-8819-B74C2D996504}" srcOrd="2" destOrd="0" presId="urn:microsoft.com/office/officeart/2005/8/layout/orgChart1"/>
    <dgm:cxn modelId="{38D9E377-DA6B-4B59-A584-7BD4F2BFD61D}" type="presParOf" srcId="{BC41ADB9-9363-41ED-83ED-4438A2DE5D93}" destId="{8AC20FEA-23BF-4BE1-9648-3A466EB27011}" srcOrd="2" destOrd="0" presId="urn:microsoft.com/office/officeart/2005/8/layout/orgChart1"/>
    <dgm:cxn modelId="{4A507F3E-6226-462D-9B1C-2150F6AE5E85}" type="presParOf" srcId="{A0DD4DFE-AD39-4329-B6A8-6C83997367BD}" destId="{8AB2C26C-1983-4293-8D35-F6CC9633B6A0}" srcOrd="2" destOrd="0" presId="urn:microsoft.com/office/officeart/2005/8/layout/orgChart1"/>
    <dgm:cxn modelId="{EA76283B-3464-4F15-9081-2872016BA4D2}" type="presParOf" srcId="{1F2FA401-8D39-492F-8430-D2EC2A8A5E02}" destId="{324E4193-AA8C-4AB9-BB84-15AA0EFE6773}" srcOrd="2" destOrd="0" presId="urn:microsoft.com/office/officeart/2005/8/layout/orgChart1"/>
    <dgm:cxn modelId="{0EE85773-3833-41BE-805F-309560949D79}" type="presParOf" srcId="{8658E707-9EF9-4526-8721-F067E7B52A40}" destId="{84ECB5E8-EE1E-4B91-8496-FD46328F194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3E35C-4143-4EBB-8F6A-87293722B2BD}">
      <dsp:nvSpPr>
        <dsp:cNvPr id="0" name=""/>
        <dsp:cNvSpPr/>
      </dsp:nvSpPr>
      <dsp:spPr>
        <a:xfrm>
          <a:off x="101544" y="4639346"/>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62A13E5-5767-44AB-B2D5-05F1272EF279}">
      <dsp:nvSpPr>
        <dsp:cNvPr id="0" name=""/>
        <dsp:cNvSpPr/>
      </dsp:nvSpPr>
      <dsp:spPr>
        <a:xfrm>
          <a:off x="456916" y="3927408"/>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09E4AD9-30D2-4CF3-9CBC-582E8FBA953A}">
      <dsp:nvSpPr>
        <dsp:cNvPr id="0" name=""/>
        <dsp:cNvSpPr/>
      </dsp:nvSpPr>
      <dsp:spPr>
        <a:xfrm>
          <a:off x="456916" y="3215470"/>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30D38B15-6165-41C5-863F-BFFCF28717F7}">
      <dsp:nvSpPr>
        <dsp:cNvPr id="0" name=""/>
        <dsp:cNvSpPr/>
      </dsp:nvSpPr>
      <dsp:spPr>
        <a:xfrm>
          <a:off x="1004001" y="2503532"/>
          <a:ext cx="401091" cy="461255"/>
        </a:xfrm>
        <a:custGeom>
          <a:avLst/>
          <a:gdLst/>
          <a:ahLst/>
          <a:cxnLst/>
          <a:rect l="0" t="0" r="0" b="0"/>
          <a:pathLst>
            <a:path>
              <a:moveTo>
                <a:pt x="401091" y="0"/>
              </a:moveTo>
              <a:lnTo>
                <a:pt x="401091" y="461255"/>
              </a:lnTo>
              <a:lnTo>
                <a:pt x="0" y="461255"/>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3B185670-39B4-435D-9E22-CBB9707A76F1}">
      <dsp:nvSpPr>
        <dsp:cNvPr id="0" name=""/>
        <dsp:cNvSpPr/>
      </dsp:nvSpPr>
      <dsp:spPr>
        <a:xfrm>
          <a:off x="958281" y="1791594"/>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99FFB96-2055-42E8-AE85-E2E4BB36B284}">
      <dsp:nvSpPr>
        <dsp:cNvPr id="0" name=""/>
        <dsp:cNvSpPr/>
      </dsp:nvSpPr>
      <dsp:spPr>
        <a:xfrm>
          <a:off x="1004001" y="788880"/>
          <a:ext cx="2120091" cy="210573"/>
        </a:xfrm>
        <a:custGeom>
          <a:avLst/>
          <a:gdLst/>
          <a:ahLst/>
          <a:cxnLst/>
          <a:rect l="0" t="0" r="0" b="0"/>
          <a:pathLst>
            <a:path>
              <a:moveTo>
                <a:pt x="2120091" y="0"/>
              </a:moveTo>
              <a:lnTo>
                <a:pt x="2120091" y="105286"/>
              </a:lnTo>
              <a:lnTo>
                <a:pt x="0" y="105286"/>
              </a:lnTo>
              <a:lnTo>
                <a:pt x="0" y="210573"/>
              </a:lnTo>
            </a:path>
          </a:pathLst>
        </a:custGeom>
        <a:noFill/>
        <a:ln w="9525" cap="flat" cmpd="sng" algn="ctr">
          <a:solidFill>
            <a:srgbClr val="4BACC6">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AC11ECF-9233-481E-8442-085D9183B6E4}">
      <dsp:nvSpPr>
        <dsp:cNvPr id="0" name=""/>
        <dsp:cNvSpPr/>
      </dsp:nvSpPr>
      <dsp:spPr>
        <a:xfrm>
          <a:off x="2816815" y="4607113"/>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463C704-B2D1-41F9-9F26-AD94AD6A48F1}">
      <dsp:nvSpPr>
        <dsp:cNvPr id="0" name=""/>
        <dsp:cNvSpPr/>
      </dsp:nvSpPr>
      <dsp:spPr>
        <a:xfrm>
          <a:off x="3172187" y="3895175"/>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CCAF1DF-606B-46A6-89F0-299560327449}">
      <dsp:nvSpPr>
        <dsp:cNvPr id="0" name=""/>
        <dsp:cNvSpPr/>
      </dsp:nvSpPr>
      <dsp:spPr>
        <a:xfrm>
          <a:off x="3172187" y="3183237"/>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7529008-83D6-485A-9119-EC1FB3E94792}">
      <dsp:nvSpPr>
        <dsp:cNvPr id="0" name=""/>
        <dsp:cNvSpPr/>
      </dsp:nvSpPr>
      <dsp:spPr>
        <a:xfrm>
          <a:off x="3172187" y="2471299"/>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D6987823-D7E9-4F22-BB92-EC5842FE4AD1}">
      <dsp:nvSpPr>
        <dsp:cNvPr id="0" name=""/>
        <dsp:cNvSpPr/>
      </dsp:nvSpPr>
      <dsp:spPr>
        <a:xfrm>
          <a:off x="3172187" y="1759362"/>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036D278-54AA-4AF3-98C1-A53620C14E3E}">
      <dsp:nvSpPr>
        <dsp:cNvPr id="0" name=""/>
        <dsp:cNvSpPr/>
      </dsp:nvSpPr>
      <dsp:spPr>
        <a:xfrm>
          <a:off x="3124092" y="788880"/>
          <a:ext cx="93815" cy="210573"/>
        </a:xfrm>
        <a:custGeom>
          <a:avLst/>
          <a:gdLst/>
          <a:ahLst/>
          <a:cxnLst/>
          <a:rect l="0" t="0" r="0" b="0"/>
          <a:pathLst>
            <a:path>
              <a:moveTo>
                <a:pt x="0" y="0"/>
              </a:moveTo>
              <a:lnTo>
                <a:pt x="0" y="105286"/>
              </a:lnTo>
              <a:lnTo>
                <a:pt x="93815" y="105286"/>
              </a:lnTo>
              <a:lnTo>
                <a:pt x="93815" y="210573"/>
              </a:lnTo>
            </a:path>
          </a:pathLst>
        </a:custGeom>
        <a:noFill/>
        <a:ln w="9525" cap="flat" cmpd="sng" algn="ctr">
          <a:solidFill>
            <a:srgbClr val="4BACC6">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2DD15582-AA54-45A0-A2B6-684241A8D1A5}">
      <dsp:nvSpPr>
        <dsp:cNvPr id="0" name=""/>
        <dsp:cNvSpPr/>
      </dsp:nvSpPr>
      <dsp:spPr>
        <a:xfrm>
          <a:off x="4936906" y="3195175"/>
          <a:ext cx="150409" cy="461255"/>
        </a:xfrm>
        <a:custGeom>
          <a:avLst/>
          <a:gdLst/>
          <a:ahLst/>
          <a:cxnLst/>
          <a:rect l="0" t="0" r="0" b="0"/>
          <a:pathLst>
            <a:path>
              <a:moveTo>
                <a:pt x="0" y="0"/>
              </a:moveTo>
              <a:lnTo>
                <a:pt x="0" y="461255"/>
              </a:lnTo>
              <a:lnTo>
                <a:pt x="150409" y="461255"/>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618D08B-D225-4737-B116-6D57DA6F7028}">
      <dsp:nvSpPr>
        <dsp:cNvPr id="0" name=""/>
        <dsp:cNvSpPr/>
      </dsp:nvSpPr>
      <dsp:spPr>
        <a:xfrm>
          <a:off x="5292278" y="2483237"/>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49054D0-B862-47D0-B828-CC7BB85C0E46}">
      <dsp:nvSpPr>
        <dsp:cNvPr id="0" name=""/>
        <dsp:cNvSpPr/>
      </dsp:nvSpPr>
      <dsp:spPr>
        <a:xfrm>
          <a:off x="5292278" y="1771299"/>
          <a:ext cx="91440" cy="210573"/>
        </a:xfrm>
        <a:custGeom>
          <a:avLst/>
          <a:gdLst/>
          <a:ahLst/>
          <a:cxnLst/>
          <a:rect l="0" t="0" r="0" b="0"/>
          <a:pathLst>
            <a:path>
              <a:moveTo>
                <a:pt x="45720" y="0"/>
              </a:moveTo>
              <a:lnTo>
                <a:pt x="45720" y="210573"/>
              </a:lnTo>
            </a:path>
          </a:pathLst>
        </a:custGeom>
        <a:noFill/>
        <a:ln w="9525" cap="flat" cmpd="sng" algn="ctr">
          <a:solidFill>
            <a:srgbClr val="4BACC6">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DE45573-88DE-4205-A078-CE246E5D3DEC}">
      <dsp:nvSpPr>
        <dsp:cNvPr id="0" name=""/>
        <dsp:cNvSpPr/>
      </dsp:nvSpPr>
      <dsp:spPr>
        <a:xfrm>
          <a:off x="3124092" y="788880"/>
          <a:ext cx="2213906" cy="210573"/>
        </a:xfrm>
        <a:custGeom>
          <a:avLst/>
          <a:gdLst/>
          <a:ahLst/>
          <a:cxnLst/>
          <a:rect l="0" t="0" r="0" b="0"/>
          <a:pathLst>
            <a:path>
              <a:moveTo>
                <a:pt x="0" y="0"/>
              </a:moveTo>
              <a:lnTo>
                <a:pt x="0" y="105286"/>
              </a:lnTo>
              <a:lnTo>
                <a:pt x="2213906" y="105286"/>
              </a:lnTo>
              <a:lnTo>
                <a:pt x="2213906" y="210573"/>
              </a:lnTo>
            </a:path>
          </a:pathLst>
        </a:custGeom>
        <a:noFill/>
        <a:ln w="9525" cap="flat" cmpd="sng" algn="ctr">
          <a:solidFill>
            <a:srgbClr val="4BACC6">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358D040-BF86-47B6-BD5B-E1688B4EAA7E}">
      <dsp:nvSpPr>
        <dsp:cNvPr id="0" name=""/>
        <dsp:cNvSpPr/>
      </dsp:nvSpPr>
      <dsp:spPr>
        <a:xfrm>
          <a:off x="2622727" y="28751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a:t>
          </a:r>
          <a:endParaRPr lang="en-US" sz="1700" b="1" kern="1200" dirty="0">
            <a:solidFill>
              <a:sysClr val="window" lastClr="FFFFFF"/>
            </a:solidFill>
            <a:latin typeface="Calibri"/>
            <a:ea typeface="+mn-ea"/>
            <a:cs typeface="+mn-cs"/>
          </a:endParaRPr>
        </a:p>
      </dsp:txBody>
      <dsp:txXfrm>
        <a:off x="2622727" y="287515"/>
        <a:ext cx="1002729" cy="501364"/>
      </dsp:txXfrm>
    </dsp:sp>
    <dsp:sp modelId="{764BDAB9-14DA-47D7-8319-46A6C8346077}">
      <dsp:nvSpPr>
        <dsp:cNvPr id="0" name=""/>
        <dsp:cNvSpPr/>
      </dsp:nvSpPr>
      <dsp:spPr>
        <a:xfrm>
          <a:off x="4581268" y="999453"/>
          <a:ext cx="1513459" cy="771846"/>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baseline="0" dirty="0" smtClean="0">
              <a:solidFill>
                <a:sysClr val="window" lastClr="FFFFFF"/>
              </a:solidFill>
              <a:latin typeface="Calibri"/>
              <a:ea typeface="+mn-ea"/>
              <a:cs typeface="+mn-cs"/>
            </a:rPr>
            <a:t>Personal Care</a:t>
          </a:r>
          <a:endParaRPr lang="en-US" sz="2800" b="1" kern="1200" baseline="0" dirty="0">
            <a:solidFill>
              <a:sysClr val="window" lastClr="FFFFFF"/>
            </a:solidFill>
            <a:latin typeface="Calibri"/>
            <a:ea typeface="+mn-ea"/>
            <a:cs typeface="+mn-cs"/>
          </a:endParaRPr>
        </a:p>
      </dsp:txBody>
      <dsp:txXfrm>
        <a:off x="4581268" y="999453"/>
        <a:ext cx="1513459" cy="771846"/>
      </dsp:txXfrm>
    </dsp:sp>
    <dsp:sp modelId="{B0C9ABCC-C503-465E-AA75-B65A425C08C9}">
      <dsp:nvSpPr>
        <dsp:cNvPr id="0" name=""/>
        <dsp:cNvSpPr/>
      </dsp:nvSpPr>
      <dsp:spPr>
        <a:xfrm>
          <a:off x="4836633" y="1981872"/>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Deo</a:t>
          </a:r>
          <a:endParaRPr lang="en-US" sz="1700" b="1" kern="1200" dirty="0">
            <a:solidFill>
              <a:sysClr val="window" lastClr="FFFFFF"/>
            </a:solidFill>
            <a:latin typeface="Calibri"/>
            <a:ea typeface="+mn-ea"/>
            <a:cs typeface="+mn-cs"/>
          </a:endParaRPr>
        </a:p>
      </dsp:txBody>
      <dsp:txXfrm>
        <a:off x="4836633" y="1981872"/>
        <a:ext cx="1002729" cy="501364"/>
      </dsp:txXfrm>
    </dsp:sp>
    <dsp:sp modelId="{BCB87E5D-F9DF-47AD-9FE2-ECDDF74C9F96}">
      <dsp:nvSpPr>
        <dsp:cNvPr id="0" name=""/>
        <dsp:cNvSpPr/>
      </dsp:nvSpPr>
      <dsp:spPr>
        <a:xfrm>
          <a:off x="4836633" y="2693810"/>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Bath Care</a:t>
          </a:r>
          <a:endParaRPr lang="en-US" sz="1700" b="1" kern="1200" dirty="0">
            <a:solidFill>
              <a:sysClr val="window" lastClr="FFFFFF"/>
            </a:solidFill>
            <a:latin typeface="Calibri"/>
            <a:ea typeface="+mn-ea"/>
            <a:cs typeface="+mn-cs"/>
          </a:endParaRPr>
        </a:p>
      </dsp:txBody>
      <dsp:txXfrm>
        <a:off x="4836633" y="2693810"/>
        <a:ext cx="1002729" cy="501364"/>
      </dsp:txXfrm>
    </dsp:sp>
    <dsp:sp modelId="{1DC01968-4E8F-4C87-AA43-571823EA19F8}">
      <dsp:nvSpPr>
        <dsp:cNvPr id="0" name=""/>
        <dsp:cNvSpPr/>
      </dsp:nvSpPr>
      <dsp:spPr>
        <a:xfrm>
          <a:off x="5087316" y="3405748"/>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Hair Care</a:t>
          </a:r>
          <a:endParaRPr lang="en-US" sz="1700" b="1" kern="1200" dirty="0">
            <a:solidFill>
              <a:sysClr val="window" lastClr="FFFFFF"/>
            </a:solidFill>
            <a:latin typeface="Calibri"/>
            <a:ea typeface="+mn-ea"/>
            <a:cs typeface="+mn-cs"/>
          </a:endParaRPr>
        </a:p>
      </dsp:txBody>
      <dsp:txXfrm>
        <a:off x="5087316" y="3405748"/>
        <a:ext cx="1002729" cy="501364"/>
      </dsp:txXfrm>
    </dsp:sp>
    <dsp:sp modelId="{B60A957F-E0E0-4104-B7B6-DF326BEEDEBC}">
      <dsp:nvSpPr>
        <dsp:cNvPr id="0" name=""/>
        <dsp:cNvSpPr/>
      </dsp:nvSpPr>
      <dsp:spPr>
        <a:xfrm>
          <a:off x="2065119" y="999453"/>
          <a:ext cx="2305575" cy="759908"/>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baseline="0" dirty="0" smtClean="0">
              <a:solidFill>
                <a:sysClr val="window" lastClr="FFFFFF"/>
              </a:solidFill>
              <a:latin typeface="Calibri"/>
              <a:ea typeface="+mn-ea"/>
              <a:cs typeface="+mn-cs"/>
            </a:rPr>
            <a:t>Face care/Cosmetics</a:t>
          </a:r>
          <a:endParaRPr lang="en-US" sz="2800" b="1" kern="1200" baseline="0" dirty="0">
            <a:solidFill>
              <a:sysClr val="window" lastClr="FFFFFF"/>
            </a:solidFill>
            <a:latin typeface="Calibri"/>
            <a:ea typeface="+mn-ea"/>
            <a:cs typeface="+mn-cs"/>
          </a:endParaRPr>
        </a:p>
      </dsp:txBody>
      <dsp:txXfrm>
        <a:off x="2065119" y="999453"/>
        <a:ext cx="2305575" cy="759908"/>
      </dsp:txXfrm>
    </dsp:sp>
    <dsp:sp modelId="{FC06CAEE-878C-4D12-B550-DF7CEECDAB49}">
      <dsp:nvSpPr>
        <dsp:cNvPr id="0" name=""/>
        <dsp:cNvSpPr/>
      </dsp:nvSpPr>
      <dsp:spPr>
        <a:xfrm>
          <a:off x="2716542" y="196993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Visage</a:t>
          </a:r>
          <a:endParaRPr lang="en-US" sz="1700" b="1" kern="1200" dirty="0">
            <a:solidFill>
              <a:sysClr val="window" lastClr="FFFFFF"/>
            </a:solidFill>
            <a:latin typeface="Calibri"/>
            <a:ea typeface="+mn-ea"/>
            <a:cs typeface="+mn-cs"/>
          </a:endParaRPr>
        </a:p>
      </dsp:txBody>
      <dsp:txXfrm>
        <a:off x="2716542" y="1969935"/>
        <a:ext cx="1002729" cy="501364"/>
      </dsp:txXfrm>
    </dsp:sp>
    <dsp:sp modelId="{2BBCF5E0-616E-47D4-9CB7-B5B6F52EF221}">
      <dsp:nvSpPr>
        <dsp:cNvPr id="0" name=""/>
        <dsp:cNvSpPr/>
      </dsp:nvSpPr>
      <dsp:spPr>
        <a:xfrm>
          <a:off x="2716542" y="2681873"/>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Vital</a:t>
          </a:r>
          <a:endParaRPr lang="en-US" sz="1700" b="1" kern="1200" dirty="0">
            <a:solidFill>
              <a:sysClr val="window" lastClr="FFFFFF"/>
            </a:solidFill>
            <a:latin typeface="Calibri"/>
            <a:ea typeface="+mn-ea"/>
            <a:cs typeface="+mn-cs"/>
          </a:endParaRPr>
        </a:p>
      </dsp:txBody>
      <dsp:txXfrm>
        <a:off x="2716542" y="2681873"/>
        <a:ext cx="1002729" cy="501364"/>
      </dsp:txXfrm>
    </dsp:sp>
    <dsp:sp modelId="{0DCF0BAA-A96D-4D46-90AA-4F3A30639D46}">
      <dsp:nvSpPr>
        <dsp:cNvPr id="0" name=""/>
        <dsp:cNvSpPr/>
      </dsp:nvSpPr>
      <dsp:spPr>
        <a:xfrm>
          <a:off x="2716542" y="3393811"/>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a:t>
          </a:r>
          <a:r>
            <a:rPr lang="en-US" sz="1700" b="1" kern="1200" dirty="0" err="1" smtClean="0">
              <a:solidFill>
                <a:sysClr val="window" lastClr="FFFFFF"/>
              </a:solidFill>
              <a:latin typeface="Calibri"/>
              <a:ea typeface="+mn-ea"/>
              <a:cs typeface="+mn-cs"/>
            </a:rPr>
            <a:t>Beautè</a:t>
          </a:r>
          <a:endParaRPr lang="en-US" sz="1700" b="1" kern="1200" dirty="0">
            <a:solidFill>
              <a:sysClr val="window" lastClr="FFFFFF"/>
            </a:solidFill>
            <a:latin typeface="Calibri"/>
            <a:ea typeface="+mn-ea"/>
            <a:cs typeface="+mn-cs"/>
          </a:endParaRPr>
        </a:p>
      </dsp:txBody>
      <dsp:txXfrm>
        <a:off x="2716542" y="3393811"/>
        <a:ext cx="1002729" cy="501364"/>
      </dsp:txXfrm>
    </dsp:sp>
    <dsp:sp modelId="{AC85182F-33C6-46E6-807D-14B7D9D4C8F2}">
      <dsp:nvSpPr>
        <dsp:cNvPr id="0" name=""/>
        <dsp:cNvSpPr/>
      </dsp:nvSpPr>
      <dsp:spPr>
        <a:xfrm>
          <a:off x="2716542" y="4105749"/>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a:t>
          </a:r>
          <a:r>
            <a:rPr lang="en-US" sz="1700" b="1" kern="1200" dirty="0" err="1" smtClean="0">
              <a:solidFill>
                <a:sysClr val="window" lastClr="FFFFFF"/>
              </a:solidFill>
              <a:latin typeface="Calibri"/>
              <a:ea typeface="+mn-ea"/>
              <a:cs typeface="+mn-cs"/>
            </a:rPr>
            <a:t>Lipcare</a:t>
          </a:r>
          <a:endParaRPr lang="en-US" sz="1700" b="1" kern="1200" dirty="0">
            <a:solidFill>
              <a:sysClr val="window" lastClr="FFFFFF"/>
            </a:solidFill>
            <a:latin typeface="Calibri"/>
            <a:ea typeface="+mn-ea"/>
            <a:cs typeface="+mn-cs"/>
          </a:endParaRPr>
        </a:p>
      </dsp:txBody>
      <dsp:txXfrm>
        <a:off x="2716542" y="4105749"/>
        <a:ext cx="1002729" cy="501364"/>
      </dsp:txXfrm>
    </dsp:sp>
    <dsp:sp modelId="{D3A8A4C8-73E4-4268-A263-83F35E21C4F6}">
      <dsp:nvSpPr>
        <dsp:cNvPr id="0" name=""/>
        <dsp:cNvSpPr/>
      </dsp:nvSpPr>
      <dsp:spPr>
        <a:xfrm>
          <a:off x="2967225" y="4817686"/>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effectLst>
                <a:glow rad="139700">
                  <a:srgbClr val="C0504D">
                    <a:satMod val="175000"/>
                    <a:alpha val="40000"/>
                  </a:srgbClr>
                </a:glow>
              </a:effectLst>
              <a:latin typeface="Calibri"/>
              <a:ea typeface="+mn-ea"/>
              <a:cs typeface="+mn-cs"/>
            </a:rPr>
            <a:t>NIVEA For Men</a:t>
          </a:r>
          <a:endParaRPr lang="en-US" sz="1700" b="1" kern="1200" dirty="0">
            <a:solidFill>
              <a:sysClr val="window" lastClr="FFFFFF"/>
            </a:solidFill>
            <a:effectLst>
              <a:glow rad="139700">
                <a:srgbClr val="C0504D">
                  <a:satMod val="175000"/>
                  <a:alpha val="40000"/>
                </a:srgbClr>
              </a:glow>
            </a:effectLst>
            <a:latin typeface="Calibri"/>
            <a:ea typeface="+mn-ea"/>
            <a:cs typeface="+mn-cs"/>
          </a:endParaRPr>
        </a:p>
      </dsp:txBody>
      <dsp:txXfrm>
        <a:off x="2967225" y="4817686"/>
        <a:ext cx="1002729" cy="501364"/>
      </dsp:txXfrm>
    </dsp:sp>
    <dsp:sp modelId="{C43E4CE2-6262-4BFC-8616-0F58AC06485C}">
      <dsp:nvSpPr>
        <dsp:cNvPr id="0" name=""/>
        <dsp:cNvSpPr/>
      </dsp:nvSpPr>
      <dsp:spPr>
        <a:xfrm>
          <a:off x="153455" y="999453"/>
          <a:ext cx="1701090" cy="79214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latin typeface="Calibri"/>
              <a:ea typeface="+mn-ea"/>
              <a:cs typeface="+mn-cs"/>
            </a:rPr>
            <a:t>Skin Care</a:t>
          </a:r>
          <a:endParaRPr lang="en-US" sz="2800" b="1" kern="1200" dirty="0">
            <a:solidFill>
              <a:sysClr val="window" lastClr="FFFFFF"/>
            </a:solidFill>
            <a:latin typeface="Calibri"/>
            <a:ea typeface="+mn-ea"/>
            <a:cs typeface="+mn-cs"/>
          </a:endParaRPr>
        </a:p>
      </dsp:txBody>
      <dsp:txXfrm>
        <a:off x="153455" y="999453"/>
        <a:ext cx="1701090" cy="792141"/>
      </dsp:txXfrm>
    </dsp:sp>
    <dsp:sp modelId="{6F415F87-4D75-400B-90E4-17C316B8A259}">
      <dsp:nvSpPr>
        <dsp:cNvPr id="0" name=""/>
        <dsp:cNvSpPr/>
      </dsp:nvSpPr>
      <dsp:spPr>
        <a:xfrm>
          <a:off x="502636" y="2002167"/>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Crème</a:t>
          </a:r>
          <a:endParaRPr lang="en-US" sz="1700" b="1" kern="1200" dirty="0">
            <a:solidFill>
              <a:sysClr val="window" lastClr="FFFFFF"/>
            </a:solidFill>
            <a:latin typeface="Calibri"/>
            <a:ea typeface="+mn-ea"/>
            <a:cs typeface="+mn-cs"/>
          </a:endParaRPr>
        </a:p>
      </dsp:txBody>
      <dsp:txXfrm>
        <a:off x="502636" y="2002167"/>
        <a:ext cx="1002729" cy="501364"/>
      </dsp:txXfrm>
    </dsp:sp>
    <dsp:sp modelId="{5B3846E7-D46D-4781-BD17-8F8BE8B32A6E}">
      <dsp:nvSpPr>
        <dsp:cNvPr id="0" name=""/>
        <dsp:cNvSpPr/>
      </dsp:nvSpPr>
      <dsp:spPr>
        <a:xfrm>
          <a:off x="1271" y="2714105"/>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Body</a:t>
          </a:r>
          <a:endParaRPr lang="en-US" sz="1700" b="1" kern="1200" dirty="0">
            <a:solidFill>
              <a:sysClr val="window" lastClr="FFFFFF"/>
            </a:solidFill>
            <a:latin typeface="Calibri"/>
            <a:ea typeface="+mn-ea"/>
            <a:cs typeface="+mn-cs"/>
          </a:endParaRPr>
        </a:p>
      </dsp:txBody>
      <dsp:txXfrm>
        <a:off x="1271" y="2714105"/>
        <a:ext cx="1002729" cy="501364"/>
      </dsp:txXfrm>
    </dsp:sp>
    <dsp:sp modelId="{47672C14-3FDA-493E-A06F-3488F5ECEE7B}">
      <dsp:nvSpPr>
        <dsp:cNvPr id="0" name=""/>
        <dsp:cNvSpPr/>
      </dsp:nvSpPr>
      <dsp:spPr>
        <a:xfrm>
          <a:off x="1271" y="3426043"/>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Hand</a:t>
          </a:r>
          <a:endParaRPr lang="en-US" sz="1700" b="1" kern="1200" dirty="0">
            <a:solidFill>
              <a:sysClr val="window" lastClr="FFFFFF"/>
            </a:solidFill>
            <a:latin typeface="Calibri"/>
            <a:ea typeface="+mn-ea"/>
            <a:cs typeface="+mn-cs"/>
          </a:endParaRPr>
        </a:p>
      </dsp:txBody>
      <dsp:txXfrm>
        <a:off x="1271" y="3426043"/>
        <a:ext cx="1002729" cy="501364"/>
      </dsp:txXfrm>
    </dsp:sp>
    <dsp:sp modelId="{93A384F9-F47F-46A4-A75B-5E284A54C8B6}">
      <dsp:nvSpPr>
        <dsp:cNvPr id="0" name=""/>
        <dsp:cNvSpPr/>
      </dsp:nvSpPr>
      <dsp:spPr>
        <a:xfrm>
          <a:off x="1271" y="4137981"/>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latin typeface="Calibri"/>
              <a:ea typeface="+mn-ea"/>
              <a:cs typeface="+mn-cs"/>
            </a:rPr>
            <a:t>NIVEA Sun</a:t>
          </a:r>
          <a:endParaRPr lang="en-US" sz="1700" b="1" kern="1200" dirty="0">
            <a:solidFill>
              <a:sysClr val="window" lastClr="FFFFFF"/>
            </a:solidFill>
            <a:latin typeface="Calibri"/>
            <a:ea typeface="+mn-ea"/>
            <a:cs typeface="+mn-cs"/>
          </a:endParaRPr>
        </a:p>
      </dsp:txBody>
      <dsp:txXfrm>
        <a:off x="1271" y="4137981"/>
        <a:ext cx="1002729" cy="501364"/>
      </dsp:txXfrm>
    </dsp:sp>
    <dsp:sp modelId="{79087377-724A-43C6-AAF3-2EA6CEC318B6}">
      <dsp:nvSpPr>
        <dsp:cNvPr id="0" name=""/>
        <dsp:cNvSpPr/>
      </dsp:nvSpPr>
      <dsp:spPr>
        <a:xfrm>
          <a:off x="251953" y="4849919"/>
          <a:ext cx="1002729" cy="5013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ysClr val="window" lastClr="FFFFFF"/>
              </a:solidFill>
              <a:effectLst>
                <a:glow rad="139700">
                  <a:srgbClr val="C0504D">
                    <a:satMod val="175000"/>
                    <a:alpha val="40000"/>
                  </a:srgbClr>
                </a:glow>
              </a:effectLst>
              <a:latin typeface="Calibri"/>
              <a:ea typeface="+mn-ea"/>
              <a:cs typeface="+mn-cs"/>
            </a:rPr>
            <a:t>NIVEA Baby</a:t>
          </a:r>
          <a:endParaRPr lang="en-US" sz="1700" b="1" kern="1200" dirty="0">
            <a:solidFill>
              <a:sysClr val="window" lastClr="FFFFFF"/>
            </a:solidFill>
            <a:effectLst>
              <a:glow rad="139700">
                <a:srgbClr val="C0504D">
                  <a:satMod val="175000"/>
                  <a:alpha val="40000"/>
                </a:srgbClr>
              </a:glow>
            </a:effectLst>
            <a:latin typeface="Calibri"/>
            <a:ea typeface="+mn-ea"/>
            <a:cs typeface="+mn-cs"/>
          </a:endParaRPr>
        </a:p>
      </dsp:txBody>
      <dsp:txXfrm>
        <a:off x="251953" y="4849919"/>
        <a:ext cx="1002729" cy="5013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9B101-61E8-40C9-B416-9F97EA92A24B}" type="datetimeFigureOut">
              <a:rPr lang="en-US" smtClean="0"/>
              <a:t>22-Mar-16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3208-ABDE-4F0C-92AC-F2FDBE3190A8}" type="slidenum">
              <a:rPr lang="en-US" smtClean="0"/>
              <a:t>‹#›</a:t>
            </a:fld>
            <a:endParaRPr lang="en-US"/>
          </a:p>
        </p:txBody>
      </p:sp>
    </p:spTree>
    <p:extLst>
      <p:ext uri="{BB962C8B-B14F-4D97-AF65-F5344CB8AC3E}">
        <p14:creationId xmlns:p14="http://schemas.microsoft.com/office/powerpoint/2010/main" val="180540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7" name="Rectangle 3"/>
          <p:cNvSpPr>
            <a:spLocks noChangeArrowheads="1"/>
          </p:cNvSpPr>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latin typeface="Times New Roman" panose="02020603050405020304" pitchFamily="18" charset="0"/>
              </a:rPr>
              <a:t>71</a:t>
            </a:r>
          </a:p>
        </p:txBody>
      </p:sp>
      <p:sp>
        <p:nvSpPr>
          <p:cNvPr id="175108" name="Rectangle 4"/>
          <p:cNvSpPr>
            <a:spLocks noChangeArrowheads="1"/>
          </p:cNvSpPr>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09" name="Rectangle 5"/>
          <p:cNvSpPr>
            <a:spLocks noChangeArrowheads="1"/>
          </p:cNvSpP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0" name="Rectangle 6"/>
          <p:cNvSpPr>
            <a:spLocks noGrp="1" noRot="1" noChangeAspect="1" noChangeArrowheads="1" noTextEdit="1"/>
          </p:cNvSpPr>
          <p:nvPr>
            <p:ph type="sldImg"/>
          </p:nvPr>
        </p:nvSpPr>
        <p:spPr>
          <a:xfrm>
            <a:off x="342900" y="703263"/>
            <a:ext cx="6172200" cy="3473450"/>
          </a:xfrm>
          <a:ln cap="flat"/>
        </p:spPr>
      </p:sp>
      <p:sp>
        <p:nvSpPr>
          <p:cNvPr id="17511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69619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2667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1" name="Rectangle 3"/>
          <p:cNvSpPr>
            <a:spLocks noChangeArrowheads="1"/>
          </p:cNvSpPr>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latin typeface="Times New Roman" panose="02020603050405020304" pitchFamily="18" charset="0"/>
              </a:rPr>
              <a:t>65</a:t>
            </a:r>
          </a:p>
        </p:txBody>
      </p:sp>
      <p:sp>
        <p:nvSpPr>
          <p:cNvPr id="160772" name="Rectangle 4"/>
          <p:cNvSpPr>
            <a:spLocks noChangeArrowheads="1"/>
          </p:cNvSpPr>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3" name="Rectangle 5"/>
          <p:cNvSpPr>
            <a:spLocks noChangeArrowheads="1"/>
          </p:cNvSpP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4" name="Rectangle 6"/>
          <p:cNvSpPr>
            <a:spLocks noGrp="1" noRot="1" noChangeAspect="1" noChangeArrowheads="1" noTextEdit="1"/>
          </p:cNvSpPr>
          <p:nvPr>
            <p:ph type="sldImg"/>
          </p:nvPr>
        </p:nvSpPr>
        <p:spPr>
          <a:xfrm>
            <a:off x="342900" y="703263"/>
            <a:ext cx="6172200" cy="3473450"/>
          </a:xfrm>
          <a:ln cap="flat"/>
        </p:spPr>
      </p:sp>
      <p:sp>
        <p:nvSpPr>
          <p:cNvPr id="160775"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987223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22-Mar-16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22-Mar-16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22-Mar-16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22-Mar-16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22-Mar-16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22-Mar-16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22-Mar-16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22-Mar-16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22-Mar-16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22-Mar-16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22-Mar-16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22-Mar-16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Designing </a:t>
            </a:r>
            <a:r>
              <a:rPr lang="en-US" b="1" dirty="0"/>
              <a:t>&amp; Implementing </a:t>
            </a:r>
            <a:r>
              <a:rPr lang="en-US" b="1" dirty="0" smtClean="0"/>
              <a:t>Brand Architecture </a:t>
            </a:r>
            <a:r>
              <a:rPr lang="en-US" b="1" dirty="0"/>
              <a:t>Strategies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7384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smtClean="0"/>
              <a:t>Brand–Product </a:t>
            </a:r>
            <a:r>
              <a:rPr lang="en-US" b="1" dirty="0"/>
              <a:t>Matrix</a:t>
            </a:r>
          </a:p>
        </p:txBody>
      </p:sp>
      <p:sp>
        <p:nvSpPr>
          <p:cNvPr id="3" name="Content Placeholder 2"/>
          <p:cNvSpPr>
            <a:spLocks noGrp="1"/>
          </p:cNvSpPr>
          <p:nvPr>
            <p:ph idx="1"/>
          </p:nvPr>
        </p:nvSpPr>
        <p:spPr>
          <a:xfrm>
            <a:off x="1154954" y="2603500"/>
            <a:ext cx="10023908" cy="3416300"/>
          </a:xfrm>
        </p:spPr>
        <p:txBody>
          <a:bodyPr>
            <a:normAutofit lnSpcReduction="10000"/>
          </a:bodyPr>
          <a:lstStyle/>
          <a:p>
            <a:r>
              <a:rPr lang="en-US" dirty="0"/>
              <a:t>A </a:t>
            </a:r>
            <a:r>
              <a:rPr lang="en-US" b="1" dirty="0"/>
              <a:t>product line</a:t>
            </a:r>
            <a:r>
              <a:rPr lang="en-US" dirty="0"/>
              <a:t> is a group of products within a </a:t>
            </a:r>
            <a:r>
              <a:rPr lang="en-US" dirty="0" smtClean="0"/>
              <a:t>product category </a:t>
            </a:r>
            <a:r>
              <a:rPr lang="en-US" dirty="0"/>
              <a:t>that are closely related because they function in </a:t>
            </a:r>
            <a:r>
              <a:rPr lang="en-US" dirty="0" smtClean="0"/>
              <a:t>a similar </a:t>
            </a:r>
            <a:r>
              <a:rPr lang="en-US" dirty="0"/>
              <a:t>manner, are sold to the same customer groups, </a:t>
            </a:r>
            <a:r>
              <a:rPr lang="en-US" dirty="0" smtClean="0"/>
              <a:t>are marketed </a:t>
            </a:r>
            <a:r>
              <a:rPr lang="en-US" dirty="0"/>
              <a:t>through the same type of outlets, or fall </a:t>
            </a:r>
            <a:r>
              <a:rPr lang="en-US" dirty="0" smtClean="0"/>
              <a:t>within given </a:t>
            </a:r>
            <a:r>
              <a:rPr lang="en-US" dirty="0"/>
              <a:t>price ranges</a:t>
            </a:r>
          </a:p>
          <a:p>
            <a:r>
              <a:rPr lang="en-US" dirty="0" smtClean="0"/>
              <a:t>A </a:t>
            </a:r>
            <a:r>
              <a:rPr lang="en-US" dirty="0"/>
              <a:t>product line may include different brands, or a single </a:t>
            </a:r>
            <a:r>
              <a:rPr lang="en-US" dirty="0" smtClean="0"/>
              <a:t>family brand </a:t>
            </a:r>
            <a:r>
              <a:rPr lang="en-US" dirty="0"/>
              <a:t>or individual brand that has been line extended.</a:t>
            </a:r>
          </a:p>
          <a:p>
            <a:r>
              <a:rPr lang="en-US" dirty="0" smtClean="0"/>
              <a:t>A </a:t>
            </a:r>
            <a:r>
              <a:rPr lang="en-US" b="1" dirty="0"/>
              <a:t>product mix </a:t>
            </a:r>
            <a:r>
              <a:rPr lang="en-US" dirty="0"/>
              <a:t>is a set of all product lines and items that </a:t>
            </a:r>
            <a:r>
              <a:rPr lang="en-US" dirty="0" smtClean="0"/>
              <a:t>a particular </a:t>
            </a:r>
            <a:r>
              <a:rPr lang="en-US" dirty="0"/>
              <a:t>seller makes available to buyers. Thus product </a:t>
            </a:r>
            <a:r>
              <a:rPr lang="en-US" dirty="0" smtClean="0"/>
              <a:t>lines represent </a:t>
            </a:r>
            <a:r>
              <a:rPr lang="en-US" dirty="0"/>
              <a:t>different sets of columns in the brand – </a:t>
            </a:r>
            <a:r>
              <a:rPr lang="en-US" dirty="0" smtClean="0"/>
              <a:t>product matrix </a:t>
            </a:r>
            <a:r>
              <a:rPr lang="en-US" dirty="0"/>
              <a:t>that in total make up the product mix</a:t>
            </a:r>
          </a:p>
          <a:p>
            <a:r>
              <a:rPr lang="en-US" dirty="0" smtClean="0"/>
              <a:t>A </a:t>
            </a:r>
            <a:r>
              <a:rPr lang="en-US" b="1" dirty="0"/>
              <a:t>brand </a:t>
            </a:r>
            <a:r>
              <a:rPr lang="en-US" b="1" dirty="0" smtClean="0"/>
              <a:t>mix</a:t>
            </a:r>
            <a:r>
              <a:rPr lang="en-US" dirty="0" smtClean="0"/>
              <a:t> (brand portfolio) </a:t>
            </a:r>
            <a:r>
              <a:rPr lang="en-US" dirty="0"/>
              <a:t>is the set of brand lines that a particular </a:t>
            </a:r>
            <a:r>
              <a:rPr lang="en-US" dirty="0" smtClean="0"/>
              <a:t>seller makes </a:t>
            </a:r>
            <a:r>
              <a:rPr lang="en-US" dirty="0"/>
              <a:t>available to buyers</a:t>
            </a:r>
          </a:p>
        </p:txBody>
      </p:sp>
    </p:spTree>
    <p:extLst>
      <p:ext uri="{BB962C8B-B14F-4D97-AF65-F5344CB8AC3E}">
        <p14:creationId xmlns:p14="http://schemas.microsoft.com/office/powerpoint/2010/main" val="1206979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Breadth of a Branding Strategy</a:t>
            </a:r>
          </a:p>
        </p:txBody>
      </p:sp>
      <p:sp>
        <p:nvSpPr>
          <p:cNvPr id="3" name="Content Placeholder 2"/>
          <p:cNvSpPr>
            <a:spLocks noGrp="1"/>
          </p:cNvSpPr>
          <p:nvPr>
            <p:ph idx="1"/>
          </p:nvPr>
        </p:nvSpPr>
        <p:spPr>
          <a:xfrm>
            <a:off x="1154954" y="2603500"/>
            <a:ext cx="9985271" cy="3416300"/>
          </a:xfrm>
        </p:spPr>
        <p:txBody>
          <a:bodyPr>
            <a:normAutofit/>
          </a:bodyPr>
          <a:lstStyle/>
          <a:p>
            <a:pPr marL="0" indent="0">
              <a:buNone/>
            </a:pPr>
            <a:r>
              <a:rPr lang="en-US" sz="2000" b="1" dirty="0"/>
              <a:t>Being broad in scope. </a:t>
            </a:r>
            <a:endParaRPr lang="en-US" sz="2000" b="1" dirty="0" smtClean="0"/>
          </a:p>
          <a:p>
            <a:r>
              <a:rPr lang="en-US" sz="2000" dirty="0" smtClean="0"/>
              <a:t>Carrying </a:t>
            </a:r>
            <a:r>
              <a:rPr lang="en-US" sz="2000" dirty="0"/>
              <a:t>items in many </a:t>
            </a:r>
            <a:r>
              <a:rPr lang="en-US" sz="2000" u="sng" dirty="0"/>
              <a:t>different product categories</a:t>
            </a:r>
            <a:r>
              <a:rPr lang="en-US" sz="2000" dirty="0"/>
              <a:t>. </a:t>
            </a:r>
            <a:endParaRPr lang="en-US" sz="2000" dirty="0" smtClean="0"/>
          </a:p>
          <a:p>
            <a:r>
              <a:rPr lang="en-US" sz="2000" dirty="0" smtClean="0"/>
              <a:t>Offering </a:t>
            </a:r>
            <a:r>
              <a:rPr lang="en-US" sz="2000" dirty="0"/>
              <a:t>several different types of service under one roof</a:t>
            </a:r>
            <a:r>
              <a:rPr lang="en-US" sz="2000" dirty="0" smtClean="0"/>
              <a:t>.</a:t>
            </a:r>
          </a:p>
          <a:p>
            <a:r>
              <a:rPr lang="en-US" sz="2000" dirty="0"/>
              <a:t>This means that you try to offer everything a customer might want, even if it’s only </a:t>
            </a:r>
            <a:r>
              <a:rPr lang="en-US" sz="2000" u="sng" dirty="0"/>
              <a:t>remotely</a:t>
            </a:r>
            <a:r>
              <a:rPr lang="en-US" sz="2000" dirty="0"/>
              <a:t> related to your product or service offering.</a:t>
            </a:r>
          </a:p>
        </p:txBody>
      </p:sp>
    </p:spTree>
    <p:extLst>
      <p:ext uri="{BB962C8B-B14F-4D97-AF65-F5344CB8AC3E}">
        <p14:creationId xmlns:p14="http://schemas.microsoft.com/office/powerpoint/2010/main" val="2731072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tobi.com/admin/assets/img/slider/66b5faa5651aa36d4361ea0d62df448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23" y="578274"/>
            <a:ext cx="7268146" cy="550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0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3uu0r_Ybjg8/Uk5RjLDJYeI/AAAAAAAAQZw/z14ep7I2DzM/s1600/2013_10_01_34_0_b.jpg"/>
          <p:cNvPicPr>
            <a:picLocks noChangeAspect="1" noChangeArrowheads="1"/>
          </p:cNvPicPr>
          <p:nvPr/>
        </p:nvPicPr>
        <p:blipFill rotWithShape="1">
          <a:blip r:embed="rId2">
            <a:extLst>
              <a:ext uri="{28A0092B-C50C-407E-A947-70E740481C1C}">
                <a14:useLocalDpi xmlns:a14="http://schemas.microsoft.com/office/drawing/2010/main" val="0"/>
              </a:ext>
            </a:extLst>
          </a:blip>
          <a:srcRect t="19608" b="11664"/>
          <a:stretch/>
        </p:blipFill>
        <p:spPr bwMode="auto">
          <a:xfrm>
            <a:off x="2240924" y="355140"/>
            <a:ext cx="7456868" cy="630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08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Depth of Branding Strategy </a:t>
            </a:r>
          </a:p>
        </p:txBody>
      </p:sp>
      <p:sp>
        <p:nvSpPr>
          <p:cNvPr id="3" name="Content Placeholder 2"/>
          <p:cNvSpPr>
            <a:spLocks noGrp="1"/>
          </p:cNvSpPr>
          <p:nvPr>
            <p:ph idx="1"/>
          </p:nvPr>
        </p:nvSpPr>
        <p:spPr>
          <a:xfrm>
            <a:off x="1154954" y="2603499"/>
            <a:ext cx="9779209" cy="3629875"/>
          </a:xfrm>
        </p:spPr>
        <p:txBody>
          <a:bodyPr>
            <a:normAutofit fontScale="92500" lnSpcReduction="20000"/>
          </a:bodyPr>
          <a:lstStyle/>
          <a:p>
            <a:pPr marL="0" indent="0">
              <a:buNone/>
            </a:pPr>
            <a:r>
              <a:rPr lang="en-US" b="1" dirty="0"/>
              <a:t>This is the number and nature of different brands marketed in the product class sold by a </a:t>
            </a:r>
            <a:r>
              <a:rPr lang="en-US" b="1" dirty="0" smtClean="0"/>
              <a:t>firm.</a:t>
            </a:r>
          </a:p>
          <a:p>
            <a:r>
              <a:rPr lang="en-US" dirty="0" smtClean="0"/>
              <a:t>Why </a:t>
            </a:r>
            <a:r>
              <a:rPr lang="en-US" dirty="0"/>
              <a:t>does a firm have multiple brands in the </a:t>
            </a:r>
            <a:r>
              <a:rPr lang="en-US" u="sng" dirty="0"/>
              <a:t>same product category</a:t>
            </a:r>
            <a:r>
              <a:rPr lang="en-US" dirty="0" smtClean="0"/>
              <a:t>? </a:t>
            </a:r>
          </a:p>
          <a:p>
            <a:pPr lvl="1"/>
            <a:r>
              <a:rPr lang="en-US" dirty="0" smtClean="0"/>
              <a:t>Market coverage</a:t>
            </a:r>
          </a:p>
          <a:p>
            <a:pPr lvl="1"/>
            <a:r>
              <a:rPr lang="en-US" dirty="0" smtClean="0"/>
              <a:t>Pursue </a:t>
            </a:r>
            <a:r>
              <a:rPr lang="en-US" dirty="0"/>
              <a:t>different price segments, different channels of distribution, different geographic boundaries </a:t>
            </a:r>
            <a:r>
              <a:rPr lang="en-US" dirty="0" smtClean="0"/>
              <a:t>etc.</a:t>
            </a:r>
          </a:p>
          <a:p>
            <a:pPr lvl="1"/>
            <a:r>
              <a:rPr lang="en-US" dirty="0" smtClean="0"/>
              <a:t>To </a:t>
            </a:r>
            <a:r>
              <a:rPr lang="en-US" dirty="0"/>
              <a:t>create internal competition within the </a:t>
            </a:r>
            <a:r>
              <a:rPr lang="en-US" dirty="0" smtClean="0"/>
              <a:t>firm</a:t>
            </a:r>
          </a:p>
          <a:p>
            <a:pPr lvl="1"/>
            <a:r>
              <a:rPr lang="en-US" dirty="0" smtClean="0"/>
              <a:t>To </a:t>
            </a:r>
            <a:r>
              <a:rPr lang="en-US" dirty="0"/>
              <a:t>attract consumers seeking variety who may </a:t>
            </a:r>
            <a:r>
              <a:rPr lang="en-US" dirty="0" smtClean="0"/>
              <a:t>switch</a:t>
            </a:r>
          </a:p>
          <a:p>
            <a:pPr lvl="1"/>
            <a:r>
              <a:rPr lang="en-US" dirty="0" smtClean="0"/>
              <a:t>To </a:t>
            </a:r>
            <a:r>
              <a:rPr lang="en-US" dirty="0"/>
              <a:t>yield economies of scale in terms of merchandising, sales, </a:t>
            </a:r>
            <a:r>
              <a:rPr lang="en-US" dirty="0" smtClean="0"/>
              <a:t>advertising</a:t>
            </a:r>
          </a:p>
          <a:p>
            <a:r>
              <a:rPr lang="en-US" dirty="0" smtClean="0"/>
              <a:t>Poorly </a:t>
            </a:r>
            <a:r>
              <a:rPr lang="en-US" dirty="0"/>
              <a:t>differentiated brands can also result in </a:t>
            </a:r>
            <a:r>
              <a:rPr lang="en-US" u="sng" dirty="0" smtClean="0"/>
              <a:t>cannibalization</a:t>
            </a:r>
          </a:p>
          <a:p>
            <a:r>
              <a:rPr lang="en-US" dirty="0" smtClean="0"/>
              <a:t>Brands </a:t>
            </a:r>
            <a:r>
              <a:rPr lang="en-US" dirty="0"/>
              <a:t>portfolio should cover all </a:t>
            </a:r>
            <a:r>
              <a:rPr lang="en-US" u="sng" dirty="0"/>
              <a:t>major market segments</a:t>
            </a:r>
            <a:r>
              <a:rPr lang="en-US" dirty="0"/>
              <a:t> however </a:t>
            </a:r>
            <a:r>
              <a:rPr lang="en-US" u="sng" dirty="0"/>
              <a:t>minimize brand overlay</a:t>
            </a:r>
          </a:p>
        </p:txBody>
      </p:sp>
    </p:spTree>
    <p:extLst>
      <p:ext uri="{BB962C8B-B14F-4D97-AF65-F5344CB8AC3E}">
        <p14:creationId xmlns:p14="http://schemas.microsoft.com/office/powerpoint/2010/main" val="148265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media.ed.edmunds-media.com/toyota/corolla/2016/oem/2016_toyota_corolla_sedan_l_fq_oem_1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5" y="425003"/>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imperialtoyota.co.za/application/storage/image/resize/corolla_esteem957540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977" y="2330003"/>
            <a:ext cx="571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atic.cargurus.com/images/site/2014/12/12/12/33/2015_toyota_corolla_s_plus-pic-998745887274476355-1600x120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861" y="2975439"/>
            <a:ext cx="4628837" cy="347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8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Designing a Brand Portfolio </a:t>
            </a:r>
          </a:p>
        </p:txBody>
      </p:sp>
      <p:sp>
        <p:nvSpPr>
          <p:cNvPr id="3" name="Content Placeholder 2"/>
          <p:cNvSpPr>
            <a:spLocks noGrp="1"/>
          </p:cNvSpPr>
          <p:nvPr>
            <p:ph idx="1"/>
          </p:nvPr>
        </p:nvSpPr>
        <p:spPr>
          <a:xfrm>
            <a:off x="1154954" y="2603500"/>
            <a:ext cx="9959514" cy="3416300"/>
          </a:xfrm>
        </p:spPr>
        <p:txBody>
          <a:bodyPr/>
          <a:lstStyle/>
          <a:p>
            <a:pPr marL="0" indent="0">
              <a:buNone/>
            </a:pPr>
            <a:r>
              <a:rPr lang="en-US" dirty="0"/>
              <a:t>Basic </a:t>
            </a:r>
            <a:r>
              <a:rPr lang="en-US" dirty="0" smtClean="0"/>
              <a:t>principles:</a:t>
            </a:r>
          </a:p>
          <a:p>
            <a:r>
              <a:rPr lang="en-US" u="sng" dirty="0" smtClean="0"/>
              <a:t>Maximize </a:t>
            </a:r>
            <a:r>
              <a:rPr lang="en-US" u="sng" dirty="0"/>
              <a:t>market coverage</a:t>
            </a:r>
            <a:r>
              <a:rPr lang="en-US" dirty="0"/>
              <a:t> so that no potential customers are being </a:t>
            </a:r>
            <a:r>
              <a:rPr lang="en-US" dirty="0" smtClean="0"/>
              <a:t>ignored</a:t>
            </a:r>
          </a:p>
          <a:p>
            <a:r>
              <a:rPr lang="en-US" u="sng" dirty="0" smtClean="0"/>
              <a:t>Minimize </a:t>
            </a:r>
            <a:r>
              <a:rPr lang="en-US" u="sng" dirty="0"/>
              <a:t>brand overlap</a:t>
            </a:r>
            <a:r>
              <a:rPr lang="en-US" dirty="0"/>
              <a:t> so that brands aren’t competing among themselves to gain the same customer’s approval </a:t>
            </a:r>
          </a:p>
          <a:p>
            <a:endParaRPr lang="en-US" dirty="0"/>
          </a:p>
        </p:txBody>
      </p:sp>
    </p:spTree>
    <p:extLst>
      <p:ext uri="{BB962C8B-B14F-4D97-AF65-F5344CB8AC3E}">
        <p14:creationId xmlns:p14="http://schemas.microsoft.com/office/powerpoint/2010/main" val="2882977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Brand Roles in the Portfolio</a:t>
            </a:r>
          </a:p>
        </p:txBody>
      </p:sp>
      <p:sp>
        <p:nvSpPr>
          <p:cNvPr id="3" name="Content Placeholder 2"/>
          <p:cNvSpPr>
            <a:spLocks noGrp="1"/>
          </p:cNvSpPr>
          <p:nvPr>
            <p:ph idx="1"/>
          </p:nvPr>
        </p:nvSpPr>
        <p:spPr/>
        <p:txBody>
          <a:bodyPr>
            <a:normAutofit/>
          </a:bodyPr>
          <a:lstStyle/>
          <a:p>
            <a:r>
              <a:rPr lang="en-US" sz="2400" dirty="0"/>
              <a:t>Flankers</a:t>
            </a:r>
          </a:p>
          <a:p>
            <a:r>
              <a:rPr lang="en-US" sz="2400" dirty="0"/>
              <a:t>Cash cows</a:t>
            </a:r>
          </a:p>
          <a:p>
            <a:r>
              <a:rPr lang="en-US" sz="2400" dirty="0"/>
              <a:t>Low-end entry-level</a:t>
            </a:r>
          </a:p>
          <a:p>
            <a:r>
              <a:rPr lang="en-US" sz="2400" dirty="0"/>
              <a:t>High-end prestige brands</a:t>
            </a:r>
          </a:p>
          <a:p>
            <a:endParaRPr lang="en-US" sz="2400" dirty="0"/>
          </a:p>
        </p:txBody>
      </p:sp>
    </p:spTree>
    <p:extLst>
      <p:ext uri="{BB962C8B-B14F-4D97-AF65-F5344CB8AC3E}">
        <p14:creationId xmlns:p14="http://schemas.microsoft.com/office/powerpoint/2010/main" val="2168996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Flankers</a:t>
            </a:r>
            <a:r>
              <a:rPr lang="en-US" dirty="0"/>
              <a:t> or </a:t>
            </a:r>
            <a:r>
              <a:rPr lang="en-US" b="1" dirty="0"/>
              <a:t>Fighters</a:t>
            </a:r>
            <a:r>
              <a:rPr lang="en-US" dirty="0"/>
              <a:t> </a:t>
            </a:r>
          </a:p>
        </p:txBody>
      </p:sp>
      <p:sp>
        <p:nvSpPr>
          <p:cNvPr id="3" name="Content Placeholder 2"/>
          <p:cNvSpPr>
            <a:spLocks noGrp="1"/>
          </p:cNvSpPr>
          <p:nvPr>
            <p:ph idx="1"/>
          </p:nvPr>
        </p:nvSpPr>
        <p:spPr>
          <a:xfrm>
            <a:off x="1154954" y="2603500"/>
            <a:ext cx="10101181" cy="3416300"/>
          </a:xfrm>
        </p:spPr>
        <p:txBody>
          <a:bodyPr>
            <a:normAutofit/>
          </a:bodyPr>
          <a:lstStyle/>
          <a:p>
            <a:pPr marL="0" indent="0">
              <a:buNone/>
            </a:pPr>
            <a:r>
              <a:rPr lang="en-US" sz="2400" dirty="0"/>
              <a:t>A flanker brand is a new brand introduced into the market by a company that already has an established brand in the same product category. </a:t>
            </a:r>
            <a:endParaRPr lang="en-US" sz="2400" dirty="0" smtClean="0"/>
          </a:p>
          <a:p>
            <a:pPr marL="0" indent="0">
              <a:buNone/>
            </a:pPr>
            <a:endParaRPr lang="en-US" sz="2400" dirty="0"/>
          </a:p>
          <a:p>
            <a:pPr marL="0" indent="0">
              <a:buNone/>
            </a:pPr>
            <a:r>
              <a:rPr lang="en-US" sz="2400" dirty="0" smtClean="0"/>
              <a:t>The </a:t>
            </a:r>
            <a:r>
              <a:rPr lang="en-US" sz="2400" dirty="0"/>
              <a:t>new brand is designed to compete in the category without damaging the existing item’s market share by targeting a different group of consumers.</a:t>
            </a:r>
            <a:endParaRPr lang="en-US" sz="2400" dirty="0"/>
          </a:p>
        </p:txBody>
      </p:sp>
    </p:spTree>
    <p:extLst>
      <p:ext uri="{BB962C8B-B14F-4D97-AF65-F5344CB8AC3E}">
        <p14:creationId xmlns:p14="http://schemas.microsoft.com/office/powerpoint/2010/main" val="670635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Flankers</a:t>
            </a:r>
            <a:r>
              <a:rPr lang="en-US" dirty="0"/>
              <a:t> or </a:t>
            </a:r>
            <a:r>
              <a:rPr lang="en-US" b="1" dirty="0"/>
              <a:t>Fighters</a:t>
            </a:r>
            <a:r>
              <a:rPr lang="en-US" dirty="0"/>
              <a:t> </a:t>
            </a:r>
          </a:p>
        </p:txBody>
      </p:sp>
      <p:sp>
        <p:nvSpPr>
          <p:cNvPr id="3" name="Content Placeholder 2"/>
          <p:cNvSpPr>
            <a:spLocks noGrp="1"/>
          </p:cNvSpPr>
          <p:nvPr>
            <p:ph idx="1"/>
          </p:nvPr>
        </p:nvSpPr>
        <p:spPr>
          <a:xfrm>
            <a:off x="1154954" y="2603500"/>
            <a:ext cx="10101181" cy="3416300"/>
          </a:xfrm>
        </p:spPr>
        <p:txBody>
          <a:bodyPr>
            <a:normAutofit fontScale="92500"/>
          </a:bodyPr>
          <a:lstStyle/>
          <a:p>
            <a:r>
              <a:rPr lang="en-US" dirty="0"/>
              <a:t>These are </a:t>
            </a:r>
            <a:r>
              <a:rPr lang="en-US" u="sng" dirty="0" smtClean="0"/>
              <a:t>protective </a:t>
            </a:r>
            <a:r>
              <a:rPr lang="en-US" u="sng" dirty="0"/>
              <a:t>brands </a:t>
            </a:r>
            <a:r>
              <a:rPr lang="en-US" dirty="0"/>
              <a:t>with </a:t>
            </a:r>
            <a:r>
              <a:rPr lang="en-US" u="sng" dirty="0"/>
              <a:t>lesser profit margins </a:t>
            </a:r>
          </a:p>
          <a:p>
            <a:r>
              <a:rPr lang="en-US" dirty="0" smtClean="0"/>
              <a:t>These </a:t>
            </a:r>
            <a:r>
              <a:rPr lang="en-US" dirty="0"/>
              <a:t>brands build </a:t>
            </a:r>
            <a:r>
              <a:rPr lang="en-US" u="sng" dirty="0"/>
              <a:t>strong points of parity </a:t>
            </a:r>
            <a:r>
              <a:rPr lang="en-US" dirty="0"/>
              <a:t>with competing brands so that stronger brands can sustain their positioning </a:t>
            </a:r>
          </a:p>
          <a:p>
            <a:r>
              <a:rPr lang="en-US" dirty="0" smtClean="0"/>
              <a:t>Many </a:t>
            </a:r>
            <a:r>
              <a:rPr lang="en-US" dirty="0"/>
              <a:t>firms are introducing </a:t>
            </a:r>
            <a:r>
              <a:rPr lang="en-US" u="sng" dirty="0"/>
              <a:t>discount brands </a:t>
            </a:r>
            <a:r>
              <a:rPr lang="en-US" dirty="0"/>
              <a:t>as flankers to better compete with store brands or private labels and protect the high priced brand companions. </a:t>
            </a:r>
          </a:p>
          <a:p>
            <a:r>
              <a:rPr lang="en-US" dirty="0" smtClean="0"/>
              <a:t>Some </a:t>
            </a:r>
            <a:r>
              <a:rPr lang="en-US" dirty="0"/>
              <a:t>firms are </a:t>
            </a:r>
            <a:r>
              <a:rPr lang="en-US" u="sng" dirty="0"/>
              <a:t>repositioning</a:t>
            </a:r>
            <a:r>
              <a:rPr lang="en-US" dirty="0"/>
              <a:t> existing brands in their portfolio to play that role </a:t>
            </a:r>
          </a:p>
          <a:p>
            <a:r>
              <a:rPr lang="en-US" dirty="0" smtClean="0"/>
              <a:t>Fighter </a:t>
            </a:r>
            <a:r>
              <a:rPr lang="en-US" dirty="0"/>
              <a:t>brands must </a:t>
            </a:r>
            <a:r>
              <a:rPr lang="en-US" u="sng" dirty="0"/>
              <a:t>not be so attractive</a:t>
            </a:r>
            <a:r>
              <a:rPr lang="en-US" dirty="0"/>
              <a:t> that they take the sales away from their higher priced comparison brands </a:t>
            </a:r>
          </a:p>
          <a:p>
            <a:r>
              <a:rPr lang="en-US" dirty="0" smtClean="0"/>
              <a:t>At </a:t>
            </a:r>
            <a:r>
              <a:rPr lang="en-US" dirty="0"/>
              <a:t>the same time if fighter brands are </a:t>
            </a:r>
            <a:r>
              <a:rPr lang="en-US" u="sng" dirty="0"/>
              <a:t>connected to other brands</a:t>
            </a:r>
            <a:r>
              <a:rPr lang="en-US" dirty="0"/>
              <a:t> in the portfolio in ANY way, they must not be designed so cheaply that they reflect poorly on these other brands</a:t>
            </a:r>
          </a:p>
        </p:txBody>
      </p:sp>
    </p:spTree>
    <p:extLst>
      <p:ext uri="{BB962C8B-B14F-4D97-AF65-F5344CB8AC3E}">
        <p14:creationId xmlns:p14="http://schemas.microsoft.com/office/powerpoint/2010/main" val="144166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LGB6d6Gevo0/VPH0dJUuHgI/AAAAAAAAAA0/HSH2bakeNbM/s1600/MUM-BANGLADE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27" y="278912"/>
            <a:ext cx="459105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quafina.com/images/home/bucket-pure-enjoy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663" y="3542050"/>
            <a:ext cx="5503104" cy="3001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eximcopharma.com/images/product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837" y="772352"/>
            <a:ext cx="5749904" cy="402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18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content.fdel1-1.fna.fbcdn.net/hphotos-xtl1/v/l/t1.0-9/995319_1048753578519658_3957760608104773916_n.png?_nc_eui=ARhQgt2ALPrG4gPBa6aGKwQZirwoaADj-jq6nyrlvMpQY6YPK50T&amp;oh=d52cc0e69367b3d934e86c2e179be5e2&amp;oe=574D4F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762" y="1169182"/>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content.fdel1-1.fna.fbcdn.net/hphotos-xpt1/v/t1.0-9/12798910_1039161362812213_2015731001807196125_n.png?_nc_eui=ARj6dunrOzzK5XEJbLk9fKgRHkqyMpUnOCwzXguMVk7HxL59xKEF&amp;oh=648d0a5fe24d8ab7b21454a2ff9d5ac8&amp;oe=579244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434" y="576754"/>
            <a:ext cx="4226077" cy="598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07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Cash Cows </a:t>
            </a:r>
          </a:p>
        </p:txBody>
      </p:sp>
      <p:sp>
        <p:nvSpPr>
          <p:cNvPr id="3" name="Content Placeholder 2"/>
          <p:cNvSpPr>
            <a:spLocks noGrp="1"/>
          </p:cNvSpPr>
          <p:nvPr>
            <p:ph idx="1"/>
          </p:nvPr>
        </p:nvSpPr>
        <p:spPr>
          <a:xfrm>
            <a:off x="1154954" y="2603500"/>
            <a:ext cx="10217091" cy="3416300"/>
          </a:xfrm>
        </p:spPr>
        <p:txBody>
          <a:bodyPr>
            <a:normAutofit/>
          </a:bodyPr>
          <a:lstStyle/>
          <a:p>
            <a:r>
              <a:rPr lang="en-US" sz="2000" dirty="0"/>
              <a:t>Sales may be decreasing however still have a considerable share </a:t>
            </a:r>
          </a:p>
          <a:p>
            <a:r>
              <a:rPr lang="en-US" sz="2000" dirty="0" smtClean="0"/>
              <a:t>Market </a:t>
            </a:r>
            <a:r>
              <a:rPr lang="en-US" sz="2000" dirty="0"/>
              <a:t>is not growing, new products/brands are cannibalizing </a:t>
            </a:r>
            <a:endParaRPr lang="en-US" sz="2000" dirty="0" smtClean="0"/>
          </a:p>
          <a:p>
            <a:pPr lvl="1"/>
            <a:r>
              <a:rPr lang="en-US" dirty="0" smtClean="0"/>
              <a:t>i.e</a:t>
            </a:r>
            <a:r>
              <a:rPr lang="en-US" dirty="0"/>
              <a:t>. Gillette still sells its older </a:t>
            </a:r>
            <a:r>
              <a:rPr lang="en-US" dirty="0" err="1"/>
              <a:t>Trac</a:t>
            </a:r>
            <a:r>
              <a:rPr lang="en-US" dirty="0"/>
              <a:t> 2, </a:t>
            </a:r>
            <a:r>
              <a:rPr lang="en-US" dirty="0" err="1"/>
              <a:t>Atra</a:t>
            </a:r>
            <a:r>
              <a:rPr lang="en-US" dirty="0"/>
              <a:t> and Sensor brands because withdrawing these brands may not result in consumers upgrading and also these brands still have a considerable sales volume to support the brand</a:t>
            </a:r>
          </a:p>
        </p:txBody>
      </p:sp>
    </p:spTree>
    <p:extLst>
      <p:ext uri="{BB962C8B-B14F-4D97-AF65-F5344CB8AC3E}">
        <p14:creationId xmlns:p14="http://schemas.microsoft.com/office/powerpoint/2010/main" val="3101676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5.walmartimages.com/dfw/dce07b8c-6c45/k2-_1cbc9c50-c76f-4bd1-9874-749249c9b720.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09" y="596347"/>
            <a:ext cx="5468176" cy="546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089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Low-End, </a:t>
            </a:r>
            <a:r>
              <a:rPr lang="en-US" b="1" dirty="0" smtClean="0"/>
              <a:t>Entry–Level </a:t>
            </a:r>
            <a:r>
              <a:rPr lang="en-US" dirty="0"/>
              <a:t>or </a:t>
            </a:r>
            <a:r>
              <a:rPr lang="en-US" b="1" dirty="0"/>
              <a:t>High-End Prestige Brands</a:t>
            </a:r>
          </a:p>
        </p:txBody>
      </p:sp>
      <p:sp>
        <p:nvSpPr>
          <p:cNvPr id="3" name="Content Placeholder 2"/>
          <p:cNvSpPr>
            <a:spLocks noGrp="1"/>
          </p:cNvSpPr>
          <p:nvPr>
            <p:ph idx="1"/>
          </p:nvPr>
        </p:nvSpPr>
        <p:spPr>
          <a:xfrm>
            <a:off x="1154954" y="2603500"/>
            <a:ext cx="10242849" cy="3416300"/>
          </a:xfrm>
        </p:spPr>
        <p:txBody>
          <a:bodyPr/>
          <a:lstStyle/>
          <a:p>
            <a:r>
              <a:rPr lang="en-US" dirty="0"/>
              <a:t>Low-End/Entry Level brands are generally </a:t>
            </a:r>
            <a:r>
              <a:rPr lang="en-US" u="sng" dirty="0"/>
              <a:t>traffic builders</a:t>
            </a:r>
            <a:r>
              <a:rPr lang="en-US" dirty="0"/>
              <a:t> </a:t>
            </a:r>
          </a:p>
          <a:p>
            <a:r>
              <a:rPr lang="en-US" dirty="0" smtClean="0"/>
              <a:t>They </a:t>
            </a:r>
            <a:r>
              <a:rPr lang="en-US" dirty="0"/>
              <a:t>are not meant to be significantly profitable </a:t>
            </a:r>
          </a:p>
          <a:p>
            <a:r>
              <a:rPr lang="en-US" dirty="0" smtClean="0"/>
              <a:t>These </a:t>
            </a:r>
            <a:r>
              <a:rPr lang="en-US" dirty="0"/>
              <a:t>brands </a:t>
            </a:r>
            <a:r>
              <a:rPr lang="en-US" u="sng" dirty="0"/>
              <a:t>reel in potential customers</a:t>
            </a:r>
            <a:r>
              <a:rPr lang="en-US" dirty="0"/>
              <a:t> into the brand franchise </a:t>
            </a:r>
          </a:p>
          <a:p>
            <a:r>
              <a:rPr lang="en-US" dirty="0" smtClean="0"/>
              <a:t>These </a:t>
            </a:r>
            <a:r>
              <a:rPr lang="en-US" dirty="0"/>
              <a:t>brands are the stepping stone to attract customers </a:t>
            </a:r>
          </a:p>
          <a:p>
            <a:r>
              <a:rPr lang="en-US" dirty="0" smtClean="0"/>
              <a:t>High </a:t>
            </a:r>
            <a:r>
              <a:rPr lang="en-US" dirty="0"/>
              <a:t>end brands ensures maximum </a:t>
            </a:r>
            <a:r>
              <a:rPr lang="en-US" u="sng" dirty="0" smtClean="0"/>
              <a:t>Customer Lifetime Value</a:t>
            </a:r>
            <a:r>
              <a:rPr lang="en-US" dirty="0" smtClean="0"/>
              <a:t> (CLV) </a:t>
            </a:r>
            <a:r>
              <a:rPr lang="en-US" dirty="0"/>
              <a:t>by giving the option for customers to upgrade</a:t>
            </a:r>
          </a:p>
        </p:txBody>
      </p:sp>
    </p:spTree>
    <p:extLst>
      <p:ext uri="{BB962C8B-B14F-4D97-AF65-F5344CB8AC3E}">
        <p14:creationId xmlns:p14="http://schemas.microsoft.com/office/powerpoint/2010/main" val="105755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anuncios.mitula.net/toyota_corolla_altis_cruisetronic_1_8_2010_20400314515508760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551" y="1031932"/>
            <a:ext cx="4145970" cy="31094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oyotasandiego.com/assets/misc/6047/1940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342" y="3275729"/>
            <a:ext cx="564832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04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ortaldelamarina.org/wp-content/uploads/2015/01/z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2" y="373487"/>
            <a:ext cx="6440653" cy="3622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salesgossip.co.uk/uploads/static/shop/460px/2012/11/3564-Massimo-Dutti-s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78" y="2966858"/>
            <a:ext cx="4381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6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Brand Hierarchy</a:t>
            </a:r>
          </a:p>
        </p:txBody>
      </p:sp>
      <p:sp>
        <p:nvSpPr>
          <p:cNvPr id="3" name="Content Placeholder 2"/>
          <p:cNvSpPr>
            <a:spLocks noGrp="1"/>
          </p:cNvSpPr>
          <p:nvPr>
            <p:ph idx="1"/>
          </p:nvPr>
        </p:nvSpPr>
        <p:spPr>
          <a:xfrm>
            <a:off x="1154954" y="2603500"/>
            <a:ext cx="10191333" cy="3416300"/>
          </a:xfrm>
        </p:spPr>
        <p:txBody>
          <a:bodyPr>
            <a:normAutofit/>
          </a:bodyPr>
          <a:lstStyle/>
          <a:p>
            <a:r>
              <a:rPr lang="en-US" sz="2000" dirty="0"/>
              <a:t>A means of summarizing the branding strategy by </a:t>
            </a:r>
            <a:r>
              <a:rPr lang="en-US" sz="2000" u="sng" dirty="0"/>
              <a:t>displaying the number and nature of common and distinctive brand elements</a:t>
            </a:r>
            <a:r>
              <a:rPr lang="en-US" sz="2000" dirty="0"/>
              <a:t> across the firm’s products, revealing the explicit ordering of brand elements</a:t>
            </a:r>
          </a:p>
          <a:p>
            <a:r>
              <a:rPr lang="en-US" sz="2000" dirty="0"/>
              <a:t>A useful means of graphically portraying a  firm’s branding strategy </a:t>
            </a:r>
          </a:p>
          <a:p>
            <a:endParaRPr lang="en-US" sz="2000" dirty="0"/>
          </a:p>
        </p:txBody>
      </p:sp>
    </p:spTree>
    <p:extLst>
      <p:ext uri="{BB962C8B-B14F-4D97-AF65-F5344CB8AC3E}">
        <p14:creationId xmlns:p14="http://schemas.microsoft.com/office/powerpoint/2010/main" val="4035877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rrowheads="1"/>
          </p:cNvSpPr>
          <p:nvPr>
            <p:ph type="title" idx="4294967295"/>
          </p:nvPr>
        </p:nvSpPr>
        <p:spPr>
          <a:xfrm>
            <a:off x="0" y="0"/>
            <a:ext cx="8229600" cy="1143000"/>
          </a:xfrm>
        </p:spPr>
        <p:txBody>
          <a:bodyPr/>
          <a:lstStyle/>
          <a:p>
            <a:r>
              <a:rPr lang="en-US" sz="4000" dirty="0">
                <a:solidFill>
                  <a:schemeClr val="accent1">
                    <a:lumMod val="75000"/>
                  </a:schemeClr>
                </a:solidFill>
              </a:rPr>
              <a:t>Brand Hierarchy Tree: Toyota</a:t>
            </a:r>
          </a:p>
        </p:txBody>
      </p:sp>
      <p:sp>
        <p:nvSpPr>
          <p:cNvPr id="799747" name="Rectangle 3"/>
          <p:cNvSpPr>
            <a:spLocks noChangeArrowheads="1"/>
          </p:cNvSpPr>
          <p:nvPr/>
        </p:nvSpPr>
        <p:spPr bwMode="auto">
          <a:xfrm>
            <a:off x="5638800" y="1295400"/>
            <a:ext cx="1676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48" name="Text Box 4"/>
          <p:cNvSpPr txBox="1">
            <a:spLocks noChangeArrowheads="1"/>
          </p:cNvSpPr>
          <p:nvPr/>
        </p:nvSpPr>
        <p:spPr bwMode="auto">
          <a:xfrm>
            <a:off x="5791200" y="1295401"/>
            <a:ext cx="1409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a:latin typeface="Times New Roman" panose="02020603050405020304" pitchFamily="18" charset="0"/>
              </a:rPr>
              <a:t>Toyota </a:t>
            </a:r>
          </a:p>
          <a:p>
            <a:pPr algn="ctr"/>
            <a:r>
              <a:rPr lang="en-US" sz="2000">
                <a:latin typeface="Times New Roman" panose="02020603050405020304" pitchFamily="18" charset="0"/>
              </a:rPr>
              <a:t>Corporation</a:t>
            </a:r>
          </a:p>
        </p:txBody>
      </p:sp>
      <p:sp>
        <p:nvSpPr>
          <p:cNvPr id="799749" name="Rectangle 5"/>
          <p:cNvSpPr>
            <a:spLocks noChangeArrowheads="1"/>
          </p:cNvSpPr>
          <p:nvPr/>
        </p:nvSpPr>
        <p:spPr bwMode="auto">
          <a:xfrm>
            <a:off x="1752600" y="2286000"/>
            <a:ext cx="1295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0" name="Text Box 6"/>
          <p:cNvSpPr txBox="1">
            <a:spLocks noChangeArrowheads="1"/>
          </p:cNvSpPr>
          <p:nvPr/>
        </p:nvSpPr>
        <p:spPr bwMode="auto">
          <a:xfrm>
            <a:off x="1828801" y="2362200"/>
            <a:ext cx="1057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Toyota</a:t>
            </a:r>
          </a:p>
          <a:p>
            <a:pPr algn="ctr"/>
            <a:r>
              <a:rPr lang="en-US">
                <a:latin typeface="Times New Roman" panose="02020603050405020304" pitchFamily="18" charset="0"/>
              </a:rPr>
              <a:t>(Trucks)</a:t>
            </a:r>
          </a:p>
        </p:txBody>
      </p:sp>
      <p:sp>
        <p:nvSpPr>
          <p:cNvPr id="799751" name="Rectangle 7"/>
          <p:cNvSpPr>
            <a:spLocks noChangeArrowheads="1"/>
          </p:cNvSpPr>
          <p:nvPr/>
        </p:nvSpPr>
        <p:spPr bwMode="auto">
          <a:xfrm>
            <a:off x="3352800" y="2286000"/>
            <a:ext cx="1295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2" name="Rectangle 8"/>
          <p:cNvSpPr>
            <a:spLocks noChangeArrowheads="1"/>
          </p:cNvSpPr>
          <p:nvPr/>
        </p:nvSpPr>
        <p:spPr bwMode="auto">
          <a:xfrm>
            <a:off x="5029200" y="2286000"/>
            <a:ext cx="1295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3" name="Rectangle 9"/>
          <p:cNvSpPr>
            <a:spLocks noChangeArrowheads="1"/>
          </p:cNvSpPr>
          <p:nvPr/>
        </p:nvSpPr>
        <p:spPr bwMode="auto">
          <a:xfrm>
            <a:off x="6934200" y="2286000"/>
            <a:ext cx="1295400" cy="914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4" name="Rectangle 10"/>
          <p:cNvSpPr>
            <a:spLocks noChangeArrowheads="1"/>
          </p:cNvSpPr>
          <p:nvPr/>
        </p:nvSpPr>
        <p:spPr bwMode="auto">
          <a:xfrm>
            <a:off x="8763000" y="2286000"/>
            <a:ext cx="1295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55" name="Line 11"/>
          <p:cNvSpPr>
            <a:spLocks noChangeShapeType="1"/>
          </p:cNvSpPr>
          <p:nvPr/>
        </p:nvSpPr>
        <p:spPr bwMode="auto">
          <a:xfrm>
            <a:off x="2286000" y="2133600"/>
            <a:ext cx="7162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56" name="Line 12"/>
          <p:cNvSpPr>
            <a:spLocks noChangeShapeType="1"/>
          </p:cNvSpPr>
          <p:nvPr/>
        </p:nvSpPr>
        <p:spPr bwMode="auto">
          <a:xfrm>
            <a:off x="6477000" y="19812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57" name="Line 13"/>
          <p:cNvSpPr>
            <a:spLocks noChangeShapeType="1"/>
          </p:cNvSpPr>
          <p:nvPr/>
        </p:nvSpPr>
        <p:spPr bwMode="auto">
          <a:xfrm>
            <a:off x="2286000" y="213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58" name="Line 14"/>
          <p:cNvSpPr>
            <a:spLocks noChangeShapeType="1"/>
          </p:cNvSpPr>
          <p:nvPr/>
        </p:nvSpPr>
        <p:spPr bwMode="auto">
          <a:xfrm>
            <a:off x="3962400" y="213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59" name="Line 15"/>
          <p:cNvSpPr>
            <a:spLocks noChangeShapeType="1"/>
          </p:cNvSpPr>
          <p:nvPr/>
        </p:nvSpPr>
        <p:spPr bwMode="auto">
          <a:xfrm>
            <a:off x="5638800" y="213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60" name="Line 16"/>
          <p:cNvSpPr>
            <a:spLocks noChangeShapeType="1"/>
          </p:cNvSpPr>
          <p:nvPr/>
        </p:nvSpPr>
        <p:spPr bwMode="auto">
          <a:xfrm>
            <a:off x="7543800" y="213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61" name="Line 17"/>
          <p:cNvSpPr>
            <a:spLocks noChangeShapeType="1"/>
          </p:cNvSpPr>
          <p:nvPr/>
        </p:nvSpPr>
        <p:spPr bwMode="auto">
          <a:xfrm>
            <a:off x="9448800" y="2133600"/>
            <a:ext cx="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62" name="Rectangle 18"/>
          <p:cNvSpPr>
            <a:spLocks noChangeArrowheads="1"/>
          </p:cNvSpPr>
          <p:nvPr/>
        </p:nvSpPr>
        <p:spPr bwMode="auto">
          <a:xfrm>
            <a:off x="3352800" y="2286000"/>
            <a:ext cx="1295400" cy="685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63" name="Text Box 19"/>
          <p:cNvSpPr txBox="1">
            <a:spLocks noChangeArrowheads="1"/>
          </p:cNvSpPr>
          <p:nvPr/>
        </p:nvSpPr>
        <p:spPr bwMode="auto">
          <a:xfrm>
            <a:off x="3276600" y="22860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Toyota</a:t>
            </a:r>
          </a:p>
          <a:p>
            <a:pPr algn="ctr"/>
            <a:r>
              <a:rPr lang="en-US">
                <a:latin typeface="Times New Roman" panose="02020603050405020304" pitchFamily="18" charset="0"/>
              </a:rPr>
              <a:t>(SUV/vans)</a:t>
            </a:r>
          </a:p>
        </p:txBody>
      </p:sp>
      <p:sp>
        <p:nvSpPr>
          <p:cNvPr id="799764" name="Text Box 20"/>
          <p:cNvSpPr txBox="1">
            <a:spLocks noChangeArrowheads="1"/>
          </p:cNvSpPr>
          <p:nvPr/>
        </p:nvSpPr>
        <p:spPr bwMode="auto">
          <a:xfrm>
            <a:off x="8915401" y="23622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Lexus</a:t>
            </a:r>
          </a:p>
        </p:txBody>
      </p:sp>
      <p:sp>
        <p:nvSpPr>
          <p:cNvPr id="799765" name="Text Box 21"/>
          <p:cNvSpPr txBox="1">
            <a:spLocks noChangeArrowheads="1"/>
          </p:cNvSpPr>
          <p:nvPr/>
        </p:nvSpPr>
        <p:spPr bwMode="auto">
          <a:xfrm>
            <a:off x="7086601" y="2286000"/>
            <a:ext cx="1057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Toyota</a:t>
            </a:r>
          </a:p>
          <a:p>
            <a:pPr algn="ctr"/>
            <a:r>
              <a:rPr lang="en-US">
                <a:latin typeface="Times New Roman" panose="02020603050405020304" pitchFamily="18" charset="0"/>
              </a:rPr>
              <a:t>Financial</a:t>
            </a:r>
          </a:p>
          <a:p>
            <a:pPr algn="ctr"/>
            <a:r>
              <a:rPr lang="en-US">
                <a:latin typeface="Times New Roman" panose="02020603050405020304" pitchFamily="18" charset="0"/>
              </a:rPr>
              <a:t>Services</a:t>
            </a:r>
          </a:p>
        </p:txBody>
      </p:sp>
      <p:sp>
        <p:nvSpPr>
          <p:cNvPr id="799766" name="Text Box 22"/>
          <p:cNvSpPr txBox="1">
            <a:spLocks noChangeArrowheads="1"/>
          </p:cNvSpPr>
          <p:nvPr/>
        </p:nvSpPr>
        <p:spPr bwMode="auto">
          <a:xfrm>
            <a:off x="5181601" y="2286000"/>
            <a:ext cx="1057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Toyota</a:t>
            </a:r>
          </a:p>
          <a:p>
            <a:pPr algn="ctr"/>
            <a:r>
              <a:rPr lang="en-US">
                <a:latin typeface="Times New Roman" panose="02020603050405020304" pitchFamily="18" charset="0"/>
              </a:rPr>
              <a:t>(Cars)</a:t>
            </a:r>
          </a:p>
        </p:txBody>
      </p:sp>
      <p:sp>
        <p:nvSpPr>
          <p:cNvPr id="799767" name="Rectangle 23"/>
          <p:cNvSpPr>
            <a:spLocks noChangeArrowheads="1"/>
          </p:cNvSpPr>
          <p:nvPr/>
        </p:nvSpPr>
        <p:spPr bwMode="auto">
          <a:xfrm>
            <a:off x="17526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68" name="Rectangle 24"/>
          <p:cNvSpPr>
            <a:spLocks noChangeArrowheads="1"/>
          </p:cNvSpPr>
          <p:nvPr/>
        </p:nvSpPr>
        <p:spPr bwMode="auto">
          <a:xfrm>
            <a:off x="93726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69" name="Rectangle 25"/>
          <p:cNvSpPr>
            <a:spLocks noChangeArrowheads="1"/>
          </p:cNvSpPr>
          <p:nvPr/>
        </p:nvSpPr>
        <p:spPr bwMode="auto">
          <a:xfrm>
            <a:off x="28194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0" name="Rectangle 26"/>
          <p:cNvSpPr>
            <a:spLocks noChangeArrowheads="1"/>
          </p:cNvSpPr>
          <p:nvPr/>
        </p:nvSpPr>
        <p:spPr bwMode="auto">
          <a:xfrm>
            <a:off x="38862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1" name="Rectangle 27"/>
          <p:cNvSpPr>
            <a:spLocks noChangeArrowheads="1"/>
          </p:cNvSpPr>
          <p:nvPr/>
        </p:nvSpPr>
        <p:spPr bwMode="auto">
          <a:xfrm>
            <a:off x="49530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2" name="Rectangle 28"/>
          <p:cNvSpPr>
            <a:spLocks noChangeArrowheads="1"/>
          </p:cNvSpPr>
          <p:nvPr/>
        </p:nvSpPr>
        <p:spPr bwMode="auto">
          <a:xfrm>
            <a:off x="60198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3" name="Rectangle 29"/>
          <p:cNvSpPr>
            <a:spLocks noChangeArrowheads="1"/>
          </p:cNvSpPr>
          <p:nvPr/>
        </p:nvSpPr>
        <p:spPr bwMode="auto">
          <a:xfrm>
            <a:off x="70866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4" name="Rectangle 30"/>
          <p:cNvSpPr>
            <a:spLocks noChangeArrowheads="1"/>
          </p:cNvSpPr>
          <p:nvPr/>
        </p:nvSpPr>
        <p:spPr bwMode="auto">
          <a:xfrm>
            <a:off x="8229600" y="3962400"/>
            <a:ext cx="9906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775" name="Text Box 31"/>
          <p:cNvSpPr txBox="1">
            <a:spLocks noChangeArrowheads="1"/>
          </p:cNvSpPr>
          <p:nvPr/>
        </p:nvSpPr>
        <p:spPr bwMode="auto">
          <a:xfrm>
            <a:off x="1752601" y="40386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Corolla</a:t>
            </a:r>
          </a:p>
        </p:txBody>
      </p:sp>
      <p:sp>
        <p:nvSpPr>
          <p:cNvPr id="799776" name="Line 32"/>
          <p:cNvSpPr>
            <a:spLocks noChangeShapeType="1"/>
          </p:cNvSpPr>
          <p:nvPr/>
        </p:nvSpPr>
        <p:spPr bwMode="auto">
          <a:xfrm>
            <a:off x="2209800" y="3505200"/>
            <a:ext cx="769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77" name="Line 33"/>
          <p:cNvSpPr>
            <a:spLocks noChangeShapeType="1"/>
          </p:cNvSpPr>
          <p:nvPr/>
        </p:nvSpPr>
        <p:spPr bwMode="auto">
          <a:xfrm>
            <a:off x="5638800" y="29718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78" name="Line 34"/>
          <p:cNvSpPr>
            <a:spLocks noChangeShapeType="1"/>
          </p:cNvSpPr>
          <p:nvPr/>
        </p:nvSpPr>
        <p:spPr bwMode="auto">
          <a:xfrm>
            <a:off x="22098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79" name="Line 35"/>
          <p:cNvSpPr>
            <a:spLocks noChangeShapeType="1"/>
          </p:cNvSpPr>
          <p:nvPr/>
        </p:nvSpPr>
        <p:spPr bwMode="auto">
          <a:xfrm>
            <a:off x="32766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0" name="Line 36"/>
          <p:cNvSpPr>
            <a:spLocks noChangeShapeType="1"/>
          </p:cNvSpPr>
          <p:nvPr/>
        </p:nvSpPr>
        <p:spPr bwMode="auto">
          <a:xfrm>
            <a:off x="44196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1" name="Line 37"/>
          <p:cNvSpPr>
            <a:spLocks noChangeShapeType="1"/>
          </p:cNvSpPr>
          <p:nvPr/>
        </p:nvSpPr>
        <p:spPr bwMode="auto">
          <a:xfrm>
            <a:off x="54102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2" name="Line 38"/>
          <p:cNvSpPr>
            <a:spLocks noChangeShapeType="1"/>
          </p:cNvSpPr>
          <p:nvPr/>
        </p:nvSpPr>
        <p:spPr bwMode="auto">
          <a:xfrm>
            <a:off x="64770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3" name="Line 39"/>
          <p:cNvSpPr>
            <a:spLocks noChangeShapeType="1"/>
          </p:cNvSpPr>
          <p:nvPr/>
        </p:nvSpPr>
        <p:spPr bwMode="auto">
          <a:xfrm>
            <a:off x="75438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4" name="Line 40"/>
          <p:cNvSpPr>
            <a:spLocks noChangeShapeType="1"/>
          </p:cNvSpPr>
          <p:nvPr/>
        </p:nvSpPr>
        <p:spPr bwMode="auto">
          <a:xfrm>
            <a:off x="86868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5" name="Line 41"/>
          <p:cNvSpPr>
            <a:spLocks noChangeShapeType="1"/>
          </p:cNvSpPr>
          <p:nvPr/>
        </p:nvSpPr>
        <p:spPr bwMode="auto">
          <a:xfrm>
            <a:off x="9906000" y="3505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86" name="Text Box 42"/>
          <p:cNvSpPr txBox="1">
            <a:spLocks noChangeArrowheads="1"/>
          </p:cNvSpPr>
          <p:nvPr/>
        </p:nvSpPr>
        <p:spPr bwMode="auto">
          <a:xfrm>
            <a:off x="93726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Prius</a:t>
            </a:r>
          </a:p>
        </p:txBody>
      </p:sp>
      <p:sp>
        <p:nvSpPr>
          <p:cNvPr id="799787" name="Text Box 43"/>
          <p:cNvSpPr txBox="1">
            <a:spLocks noChangeArrowheads="1"/>
          </p:cNvSpPr>
          <p:nvPr/>
        </p:nvSpPr>
        <p:spPr bwMode="auto">
          <a:xfrm>
            <a:off x="38862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Avalon</a:t>
            </a:r>
          </a:p>
        </p:txBody>
      </p:sp>
      <p:sp>
        <p:nvSpPr>
          <p:cNvPr id="799788" name="Text Box 44"/>
          <p:cNvSpPr txBox="1">
            <a:spLocks noChangeArrowheads="1"/>
          </p:cNvSpPr>
          <p:nvPr/>
        </p:nvSpPr>
        <p:spPr bwMode="auto">
          <a:xfrm>
            <a:off x="49530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Celica</a:t>
            </a:r>
          </a:p>
        </p:txBody>
      </p:sp>
      <p:sp>
        <p:nvSpPr>
          <p:cNvPr id="799789" name="Text Box 45"/>
          <p:cNvSpPr txBox="1">
            <a:spLocks noChangeArrowheads="1"/>
          </p:cNvSpPr>
          <p:nvPr/>
        </p:nvSpPr>
        <p:spPr bwMode="auto">
          <a:xfrm>
            <a:off x="60198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ECHO</a:t>
            </a:r>
          </a:p>
        </p:txBody>
      </p:sp>
      <p:sp>
        <p:nvSpPr>
          <p:cNvPr id="799790" name="Text Box 46"/>
          <p:cNvSpPr txBox="1">
            <a:spLocks noChangeArrowheads="1"/>
          </p:cNvSpPr>
          <p:nvPr/>
        </p:nvSpPr>
        <p:spPr bwMode="auto">
          <a:xfrm>
            <a:off x="70104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Matrix</a:t>
            </a:r>
          </a:p>
        </p:txBody>
      </p:sp>
      <p:sp>
        <p:nvSpPr>
          <p:cNvPr id="799791" name="Text Box 47"/>
          <p:cNvSpPr txBox="1">
            <a:spLocks noChangeArrowheads="1"/>
          </p:cNvSpPr>
          <p:nvPr/>
        </p:nvSpPr>
        <p:spPr bwMode="auto">
          <a:xfrm>
            <a:off x="8229601" y="3962400"/>
            <a:ext cx="1057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MR2</a:t>
            </a:r>
          </a:p>
          <a:p>
            <a:pPr algn="ctr"/>
            <a:r>
              <a:rPr lang="en-US">
                <a:latin typeface="Times New Roman" panose="02020603050405020304" pitchFamily="18" charset="0"/>
              </a:rPr>
              <a:t>Spyder</a:t>
            </a:r>
          </a:p>
        </p:txBody>
      </p:sp>
      <p:sp>
        <p:nvSpPr>
          <p:cNvPr id="799792" name="Text Box 48"/>
          <p:cNvSpPr txBox="1">
            <a:spLocks noChangeArrowheads="1"/>
          </p:cNvSpPr>
          <p:nvPr/>
        </p:nvSpPr>
        <p:spPr bwMode="auto">
          <a:xfrm>
            <a:off x="2819401" y="4114801"/>
            <a:ext cx="105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Times New Roman" panose="02020603050405020304" pitchFamily="18" charset="0"/>
              </a:rPr>
              <a:t>Camry</a:t>
            </a:r>
          </a:p>
        </p:txBody>
      </p:sp>
      <p:sp>
        <p:nvSpPr>
          <p:cNvPr id="799793" name="Line 49"/>
          <p:cNvSpPr>
            <a:spLocks noChangeShapeType="1"/>
          </p:cNvSpPr>
          <p:nvPr/>
        </p:nvSpPr>
        <p:spPr bwMode="auto">
          <a:xfrm>
            <a:off x="1981200" y="457200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4" name="Line 50"/>
          <p:cNvSpPr>
            <a:spLocks noChangeShapeType="1"/>
          </p:cNvSpPr>
          <p:nvPr/>
        </p:nvSpPr>
        <p:spPr bwMode="auto">
          <a:xfrm>
            <a:off x="2895600" y="457200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5" name="Line 51"/>
          <p:cNvSpPr>
            <a:spLocks noChangeShapeType="1"/>
          </p:cNvSpPr>
          <p:nvPr/>
        </p:nvSpPr>
        <p:spPr bwMode="auto">
          <a:xfrm>
            <a:off x="3962400" y="457200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6" name="Line 52"/>
          <p:cNvSpPr>
            <a:spLocks noChangeShapeType="1"/>
          </p:cNvSpPr>
          <p:nvPr/>
        </p:nvSpPr>
        <p:spPr bwMode="auto">
          <a:xfrm>
            <a:off x="5105400" y="4572000"/>
            <a:ext cx="0" cy="609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7" name="Line 53"/>
          <p:cNvSpPr>
            <a:spLocks noChangeShapeType="1"/>
          </p:cNvSpPr>
          <p:nvPr/>
        </p:nvSpPr>
        <p:spPr bwMode="auto">
          <a:xfrm>
            <a:off x="1981200" y="51816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8" name="Line 54"/>
          <p:cNvSpPr>
            <a:spLocks noChangeShapeType="1"/>
          </p:cNvSpPr>
          <p:nvPr/>
        </p:nvSpPr>
        <p:spPr bwMode="auto">
          <a:xfrm>
            <a:off x="1981200" y="50292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799" name="Line 55"/>
          <p:cNvSpPr>
            <a:spLocks noChangeShapeType="1"/>
          </p:cNvSpPr>
          <p:nvPr/>
        </p:nvSpPr>
        <p:spPr bwMode="auto">
          <a:xfrm>
            <a:off x="1981200" y="48768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0" name="Line 56"/>
          <p:cNvSpPr>
            <a:spLocks noChangeShapeType="1"/>
          </p:cNvSpPr>
          <p:nvPr/>
        </p:nvSpPr>
        <p:spPr bwMode="auto">
          <a:xfrm>
            <a:off x="3962400" y="48768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1" name="Line 57"/>
          <p:cNvSpPr>
            <a:spLocks noChangeShapeType="1"/>
          </p:cNvSpPr>
          <p:nvPr/>
        </p:nvSpPr>
        <p:spPr bwMode="auto">
          <a:xfrm>
            <a:off x="3962400" y="50292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2" name="Line 58"/>
          <p:cNvSpPr>
            <a:spLocks noChangeShapeType="1"/>
          </p:cNvSpPr>
          <p:nvPr/>
        </p:nvSpPr>
        <p:spPr bwMode="auto">
          <a:xfrm>
            <a:off x="2895600" y="48768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3" name="Line 59"/>
          <p:cNvSpPr>
            <a:spLocks noChangeShapeType="1"/>
          </p:cNvSpPr>
          <p:nvPr/>
        </p:nvSpPr>
        <p:spPr bwMode="auto">
          <a:xfrm>
            <a:off x="2895600" y="50292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4" name="Line 60"/>
          <p:cNvSpPr>
            <a:spLocks noChangeShapeType="1"/>
          </p:cNvSpPr>
          <p:nvPr/>
        </p:nvSpPr>
        <p:spPr bwMode="auto">
          <a:xfrm>
            <a:off x="2895600" y="51816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5" name="Line 61"/>
          <p:cNvSpPr>
            <a:spLocks noChangeShapeType="1"/>
          </p:cNvSpPr>
          <p:nvPr/>
        </p:nvSpPr>
        <p:spPr bwMode="auto">
          <a:xfrm>
            <a:off x="3962400" y="51816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6" name="Line 62"/>
          <p:cNvSpPr>
            <a:spLocks noChangeShapeType="1"/>
          </p:cNvSpPr>
          <p:nvPr/>
        </p:nvSpPr>
        <p:spPr bwMode="auto">
          <a:xfrm>
            <a:off x="5105400" y="50292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7" name="Line 63"/>
          <p:cNvSpPr>
            <a:spLocks noChangeShapeType="1"/>
          </p:cNvSpPr>
          <p:nvPr/>
        </p:nvSpPr>
        <p:spPr bwMode="auto">
          <a:xfrm>
            <a:off x="5105400" y="5181600"/>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808" name="Text Box 64"/>
          <p:cNvSpPr txBox="1">
            <a:spLocks noChangeArrowheads="1"/>
          </p:cNvSpPr>
          <p:nvPr/>
        </p:nvSpPr>
        <p:spPr bwMode="auto">
          <a:xfrm>
            <a:off x="2193925" y="4684714"/>
            <a:ext cx="3818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Times New Roman" panose="02020603050405020304" pitchFamily="18" charset="0"/>
              </a:rPr>
              <a:t>CE</a:t>
            </a:r>
          </a:p>
          <a:p>
            <a:r>
              <a:rPr lang="en-US" sz="1200">
                <a:latin typeface="Times New Roman" panose="02020603050405020304" pitchFamily="18" charset="0"/>
              </a:rPr>
              <a:t>S</a:t>
            </a:r>
          </a:p>
          <a:p>
            <a:r>
              <a:rPr lang="en-US" sz="1200">
                <a:latin typeface="Times New Roman" panose="02020603050405020304" pitchFamily="18" charset="0"/>
              </a:rPr>
              <a:t>LE</a:t>
            </a:r>
          </a:p>
        </p:txBody>
      </p:sp>
      <p:sp>
        <p:nvSpPr>
          <p:cNvPr id="799809" name="Text Box 65"/>
          <p:cNvSpPr txBox="1">
            <a:spLocks noChangeArrowheads="1"/>
          </p:cNvSpPr>
          <p:nvPr/>
        </p:nvSpPr>
        <p:spPr bwMode="auto">
          <a:xfrm>
            <a:off x="3124200" y="4724401"/>
            <a:ext cx="484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Times New Roman" panose="02020603050405020304" pitchFamily="18" charset="0"/>
              </a:rPr>
              <a:t>SE</a:t>
            </a:r>
          </a:p>
          <a:p>
            <a:r>
              <a:rPr lang="en-US" sz="1200">
                <a:latin typeface="Times New Roman" panose="02020603050405020304" pitchFamily="18" charset="0"/>
              </a:rPr>
              <a:t>LE</a:t>
            </a:r>
          </a:p>
          <a:p>
            <a:r>
              <a:rPr lang="en-US" sz="1200">
                <a:latin typeface="Times New Roman" panose="02020603050405020304" pitchFamily="18" charset="0"/>
              </a:rPr>
              <a:t>XLE</a:t>
            </a:r>
          </a:p>
        </p:txBody>
      </p:sp>
      <p:sp>
        <p:nvSpPr>
          <p:cNvPr id="799810" name="Text Box 66"/>
          <p:cNvSpPr txBox="1">
            <a:spLocks noChangeArrowheads="1"/>
          </p:cNvSpPr>
          <p:nvPr/>
        </p:nvSpPr>
        <p:spPr bwMode="auto">
          <a:xfrm>
            <a:off x="4191001" y="4495801"/>
            <a:ext cx="7809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Times New Roman" panose="02020603050405020304" pitchFamily="18" charset="0"/>
              </a:rPr>
              <a:t>Platinum </a:t>
            </a:r>
          </a:p>
          <a:p>
            <a:r>
              <a:rPr lang="en-US" sz="1200">
                <a:latin typeface="Times New Roman" panose="02020603050405020304" pitchFamily="18" charset="0"/>
              </a:rPr>
              <a:t>Edition</a:t>
            </a:r>
          </a:p>
          <a:p>
            <a:r>
              <a:rPr lang="en-US" sz="1200">
                <a:latin typeface="Times New Roman" panose="02020603050405020304" pitchFamily="18" charset="0"/>
              </a:rPr>
              <a:t>XL</a:t>
            </a:r>
          </a:p>
          <a:p>
            <a:r>
              <a:rPr lang="en-US" sz="1200">
                <a:latin typeface="Times New Roman" panose="02020603050405020304" pitchFamily="18" charset="0"/>
              </a:rPr>
              <a:t>XLS</a:t>
            </a:r>
          </a:p>
        </p:txBody>
      </p:sp>
      <p:sp>
        <p:nvSpPr>
          <p:cNvPr id="799811" name="Text Box 67"/>
          <p:cNvSpPr txBox="1">
            <a:spLocks noChangeArrowheads="1"/>
          </p:cNvSpPr>
          <p:nvPr/>
        </p:nvSpPr>
        <p:spPr bwMode="auto">
          <a:xfrm>
            <a:off x="5410201" y="4876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Times New Roman" panose="02020603050405020304" pitchFamily="18" charset="0"/>
              </a:rPr>
              <a:t>SE</a:t>
            </a:r>
          </a:p>
          <a:p>
            <a:r>
              <a:rPr lang="en-US" sz="1200">
                <a:latin typeface="Times New Roman" panose="02020603050405020304" pitchFamily="18" charset="0"/>
              </a:rPr>
              <a:t>SLE</a:t>
            </a:r>
          </a:p>
        </p:txBody>
      </p:sp>
    </p:spTree>
    <p:extLst>
      <p:ext uri="{BB962C8B-B14F-4D97-AF65-F5344CB8AC3E}">
        <p14:creationId xmlns:p14="http://schemas.microsoft.com/office/powerpoint/2010/main" val="28604489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18599032"/>
              </p:ext>
            </p:extLst>
          </p:nvPr>
        </p:nvGraphicFramePr>
        <p:xfrm>
          <a:off x="2856967" y="446469"/>
          <a:ext cx="6096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53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748" name="Rectangle 4"/>
          <p:cNvSpPr>
            <a:spLocks noGrp="1" noRot="1" noChangeArrowheads="1"/>
          </p:cNvSpPr>
          <p:nvPr>
            <p:ph type="title"/>
          </p:nvPr>
        </p:nvSpPr>
        <p:spPr>
          <a:xfrm>
            <a:off x="1052848" y="577407"/>
            <a:ext cx="8229600" cy="114300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r>
              <a:rPr lang="en-US" sz="4000" dirty="0"/>
              <a:t>Brand </a:t>
            </a:r>
            <a:r>
              <a:rPr lang="en-US" sz="4000" dirty="0" smtClean="0"/>
              <a:t>Hierarchy Levels</a:t>
            </a:r>
            <a:endParaRPr lang="en-US" sz="4000" dirty="0">
              <a:solidFill>
                <a:schemeClr val="hlink"/>
              </a:solidFill>
            </a:endParaRPr>
          </a:p>
        </p:txBody>
      </p:sp>
      <p:sp>
        <p:nvSpPr>
          <p:cNvPr id="159749" name="Rectangle 5"/>
          <p:cNvSpPr>
            <a:spLocks noChangeArrowheads="1"/>
          </p:cNvSpPr>
          <p:nvPr/>
        </p:nvSpPr>
        <p:spPr bwMode="auto">
          <a:xfrm>
            <a:off x="4421018" y="3408612"/>
            <a:ext cx="3154712" cy="520655"/>
          </a:xfrm>
          <a:prstGeom prst="rect">
            <a:avLst/>
          </a:prstGeom>
          <a:solidFill>
            <a:srgbClr val="80008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dirty="0">
                <a:solidFill>
                  <a:schemeClr val="bg1"/>
                </a:solidFill>
                <a:latin typeface="Times New Roman" panose="02020603050405020304" pitchFamily="18" charset="0"/>
              </a:rPr>
              <a:t>Family Brand </a:t>
            </a:r>
            <a:r>
              <a:rPr lang="en-US" sz="2800" dirty="0" smtClean="0">
                <a:solidFill>
                  <a:schemeClr val="bg1"/>
                </a:solidFill>
                <a:latin typeface="Times New Roman" panose="02020603050405020304" pitchFamily="18" charset="0"/>
              </a:rPr>
              <a:t>(</a:t>
            </a:r>
            <a:r>
              <a:rPr lang="en-US" sz="2800" dirty="0" err="1" smtClean="0">
                <a:solidFill>
                  <a:schemeClr val="bg1"/>
                </a:solidFill>
                <a:latin typeface="Times New Roman" panose="02020603050405020304" pitchFamily="18" charset="0"/>
              </a:rPr>
              <a:t>Pran</a:t>
            </a:r>
            <a:r>
              <a:rPr lang="en-US" sz="2800" dirty="0" smtClean="0">
                <a:solidFill>
                  <a:schemeClr val="bg1"/>
                </a:solidFill>
                <a:latin typeface="Times New Roman" panose="02020603050405020304" pitchFamily="18" charset="0"/>
              </a:rPr>
              <a:t>)</a:t>
            </a:r>
            <a:endParaRPr lang="en-US" sz="2800" dirty="0">
              <a:solidFill>
                <a:schemeClr val="bg1"/>
              </a:solidFill>
              <a:latin typeface="Times New Roman" panose="02020603050405020304" pitchFamily="18" charset="0"/>
            </a:endParaRPr>
          </a:p>
        </p:txBody>
      </p:sp>
      <p:sp>
        <p:nvSpPr>
          <p:cNvPr id="159758" name="Rectangle 14"/>
          <p:cNvSpPr>
            <a:spLocks noChangeArrowheads="1"/>
          </p:cNvSpPr>
          <p:nvPr/>
        </p:nvSpPr>
        <p:spPr bwMode="auto">
          <a:xfrm>
            <a:off x="3429000" y="2137896"/>
            <a:ext cx="5138738" cy="528638"/>
          </a:xfrm>
          <a:prstGeom prst="rect">
            <a:avLst/>
          </a:prstGeom>
          <a:solidFill>
            <a:srgbClr val="80008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dirty="0">
                <a:solidFill>
                  <a:schemeClr val="bg1"/>
                </a:solidFill>
                <a:latin typeface="Times New Roman" panose="02020603050405020304" pitchFamily="18" charset="0"/>
              </a:rPr>
              <a:t>Corporate Brand (General Motors)</a:t>
            </a:r>
          </a:p>
        </p:txBody>
      </p:sp>
      <p:sp>
        <p:nvSpPr>
          <p:cNvPr id="159759" name="Rectangle 15"/>
          <p:cNvSpPr>
            <a:spLocks noChangeArrowheads="1"/>
          </p:cNvSpPr>
          <p:nvPr/>
        </p:nvSpPr>
        <p:spPr bwMode="auto">
          <a:xfrm>
            <a:off x="3581049" y="6012292"/>
            <a:ext cx="4833055" cy="520655"/>
          </a:xfrm>
          <a:prstGeom prst="rect">
            <a:avLst/>
          </a:prstGeom>
          <a:solidFill>
            <a:srgbClr val="80008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dirty="0">
                <a:solidFill>
                  <a:schemeClr val="bg1"/>
                </a:solidFill>
                <a:latin typeface="Times New Roman" panose="02020603050405020304" pitchFamily="18" charset="0"/>
              </a:rPr>
              <a:t>Modifier: Item or Model (</a:t>
            </a:r>
            <a:r>
              <a:rPr lang="en-US" sz="2800" dirty="0">
                <a:solidFill>
                  <a:schemeClr val="bg1"/>
                </a:solidFill>
              </a:rPr>
              <a:t>Ultra</a:t>
            </a:r>
            <a:r>
              <a:rPr lang="en-US" sz="2800" dirty="0">
                <a:solidFill>
                  <a:schemeClr val="bg1"/>
                </a:solidFill>
                <a:latin typeface="Times New Roman" panose="02020603050405020304" pitchFamily="18" charset="0"/>
              </a:rPr>
              <a:t>)</a:t>
            </a:r>
          </a:p>
        </p:txBody>
      </p:sp>
      <p:sp>
        <p:nvSpPr>
          <p:cNvPr id="159760" name="Rectangle 16"/>
          <p:cNvSpPr>
            <a:spLocks noChangeArrowheads="1"/>
          </p:cNvSpPr>
          <p:nvPr/>
        </p:nvSpPr>
        <p:spPr bwMode="auto">
          <a:xfrm>
            <a:off x="3605214" y="4716891"/>
            <a:ext cx="4784725" cy="528638"/>
          </a:xfrm>
          <a:prstGeom prst="rect">
            <a:avLst/>
          </a:prstGeom>
          <a:solidFill>
            <a:srgbClr val="80008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dirty="0">
                <a:solidFill>
                  <a:schemeClr val="bg1"/>
                </a:solidFill>
                <a:latin typeface="Times New Roman" panose="02020603050405020304" pitchFamily="18" charset="0"/>
              </a:rPr>
              <a:t>Individual Brand (Park Avenue)</a:t>
            </a:r>
          </a:p>
        </p:txBody>
      </p:sp>
      <p:sp>
        <p:nvSpPr>
          <p:cNvPr id="159761" name="Line 17"/>
          <p:cNvSpPr>
            <a:spLocks noChangeShapeType="1"/>
          </p:cNvSpPr>
          <p:nvPr/>
        </p:nvSpPr>
        <p:spPr bwMode="auto">
          <a:xfrm>
            <a:off x="5867400" y="2659491"/>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2" name="Line 18"/>
          <p:cNvSpPr>
            <a:spLocks noChangeShapeType="1"/>
          </p:cNvSpPr>
          <p:nvPr/>
        </p:nvSpPr>
        <p:spPr bwMode="auto">
          <a:xfrm>
            <a:off x="5867400" y="3955965"/>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763" name="Line 19"/>
          <p:cNvSpPr>
            <a:spLocks noChangeShapeType="1"/>
          </p:cNvSpPr>
          <p:nvPr/>
        </p:nvSpPr>
        <p:spPr bwMode="auto">
          <a:xfrm>
            <a:off x="5867400" y="5250291"/>
            <a:ext cx="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2684293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pexpharmabd.com/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370" y="270978"/>
            <a:ext cx="4830658" cy="17566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ashundharagroup.com/wp-content/uploads/2015/06/b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990" y="2282945"/>
            <a:ext cx="8935417" cy="398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92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a:t>
            </a:r>
            <a:r>
              <a:rPr lang="en-US" dirty="0" smtClean="0"/>
              <a:t>Brand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Corporate branding is the practice of using a </a:t>
            </a:r>
            <a:r>
              <a:rPr lang="en-US" sz="2400" u="sng" dirty="0"/>
              <a:t>company's name as a product brand name</a:t>
            </a:r>
            <a:r>
              <a:rPr lang="en-US" sz="2400" dirty="0"/>
              <a:t>. It is an attempt to use corporate brand equity to create brand recognition.</a:t>
            </a:r>
          </a:p>
          <a:p>
            <a:r>
              <a:rPr lang="en-US" sz="2400" dirty="0" smtClean="0"/>
              <a:t>Example - </a:t>
            </a:r>
            <a:r>
              <a:rPr lang="en-US" sz="2400" dirty="0"/>
              <a:t>IBM, Heinz, Hershey, Coca-Cola, etc….</a:t>
            </a:r>
          </a:p>
        </p:txBody>
      </p:sp>
    </p:spTree>
    <p:extLst>
      <p:ext uri="{BB962C8B-B14F-4D97-AF65-F5344CB8AC3E}">
        <p14:creationId xmlns:p14="http://schemas.microsoft.com/office/powerpoint/2010/main" val="4282477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playbuzz.com/cdn/439d6d7b-f71e-48e2-8d72-3b9a976688e2/1c312157-941a-4cdb-9bdb-727ebd1b6e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31" y="873706"/>
            <a:ext cx="8087932" cy="492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4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TI2334.jpg"/>
          <p:cNvPicPr>
            <a:picLocks noChangeAspect="1"/>
          </p:cNvPicPr>
          <p:nvPr/>
        </p:nvPicPr>
        <p:blipFill>
          <a:blip r:embed="rId2"/>
          <a:stretch>
            <a:fillRect/>
          </a:stretch>
        </p:blipFill>
        <p:spPr>
          <a:xfrm>
            <a:off x="2162364" y="1062435"/>
            <a:ext cx="6968757" cy="4363047"/>
          </a:xfrm>
          <a:prstGeom prst="rect">
            <a:avLst/>
          </a:prstGeom>
          <a:ln>
            <a:noFill/>
          </a:ln>
          <a:effectLst>
            <a:softEdge rad="112500"/>
          </a:effectLst>
        </p:spPr>
      </p:pic>
    </p:spTree>
    <p:extLst>
      <p:ext uri="{BB962C8B-B14F-4D97-AF65-F5344CB8AC3E}">
        <p14:creationId xmlns:p14="http://schemas.microsoft.com/office/powerpoint/2010/main" val="226821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Brands</a:t>
            </a:r>
          </a:p>
        </p:txBody>
      </p:sp>
      <p:sp>
        <p:nvSpPr>
          <p:cNvPr id="3" name="Content Placeholder 2"/>
          <p:cNvSpPr>
            <a:spLocks noGrp="1"/>
          </p:cNvSpPr>
          <p:nvPr>
            <p:ph idx="1"/>
          </p:nvPr>
        </p:nvSpPr>
        <p:spPr>
          <a:xfrm>
            <a:off x="1154954" y="2603500"/>
            <a:ext cx="9637542" cy="3416300"/>
          </a:xfrm>
        </p:spPr>
        <p:txBody>
          <a:bodyPr/>
          <a:lstStyle/>
          <a:p>
            <a:pPr marL="0" indent="0">
              <a:buNone/>
            </a:pPr>
            <a:r>
              <a:rPr lang="en-US" b="1" dirty="0"/>
              <a:t>When a group of products are given the same brand name i.e. different products of company are marketed under one brand name.</a:t>
            </a:r>
          </a:p>
          <a:p>
            <a:r>
              <a:rPr lang="en-US" u="sng" dirty="0" smtClean="0"/>
              <a:t>Company </a:t>
            </a:r>
            <a:r>
              <a:rPr lang="en-US" u="sng" dirty="0"/>
              <a:t>level associations</a:t>
            </a:r>
            <a:r>
              <a:rPr lang="en-US" dirty="0"/>
              <a:t> are </a:t>
            </a:r>
            <a:r>
              <a:rPr lang="en-US" u="sng" dirty="0"/>
              <a:t>less salient </a:t>
            </a:r>
          </a:p>
          <a:p>
            <a:r>
              <a:rPr lang="en-US" dirty="0" smtClean="0"/>
              <a:t>The </a:t>
            </a:r>
            <a:r>
              <a:rPr lang="en-US" u="sng" dirty="0"/>
              <a:t>cost of launching new products </a:t>
            </a:r>
            <a:r>
              <a:rPr lang="en-US" dirty="0"/>
              <a:t>can be </a:t>
            </a:r>
            <a:r>
              <a:rPr lang="en-US" u="sng" dirty="0"/>
              <a:t>reduced</a:t>
            </a:r>
            <a:r>
              <a:rPr lang="en-US" dirty="0"/>
              <a:t> through family branding </a:t>
            </a:r>
          </a:p>
          <a:p>
            <a:r>
              <a:rPr lang="en-US" dirty="0" smtClean="0"/>
              <a:t>The </a:t>
            </a:r>
            <a:r>
              <a:rPr lang="en-US" u="sng" dirty="0"/>
              <a:t>failure</a:t>
            </a:r>
            <a:r>
              <a:rPr lang="en-US" dirty="0"/>
              <a:t> of one product may have adverse effects on the </a:t>
            </a:r>
            <a:r>
              <a:rPr lang="en-US" u="sng" dirty="0"/>
              <a:t>family brand</a:t>
            </a:r>
            <a:r>
              <a:rPr lang="en-US" dirty="0"/>
              <a:t> </a:t>
            </a:r>
          </a:p>
          <a:p>
            <a:r>
              <a:rPr lang="en-US" dirty="0" smtClean="0"/>
              <a:t>The </a:t>
            </a:r>
            <a:r>
              <a:rPr lang="en-US" dirty="0"/>
              <a:t>pro’s and con’s will determine whether a “Branded house” or a “House of brands” is the more appropriate strategy</a:t>
            </a:r>
          </a:p>
        </p:txBody>
      </p:sp>
    </p:spTree>
    <p:extLst>
      <p:ext uri="{BB962C8B-B14F-4D97-AF65-F5344CB8AC3E}">
        <p14:creationId xmlns:p14="http://schemas.microsoft.com/office/powerpoint/2010/main" val="3019936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djournal.com/wp-content/uploads/2012/07/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4" y="409753"/>
            <a:ext cx="9761158" cy="613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01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injection.com/wp-content/uploads/2013/11/learn-from-tresemme-hair-products-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39" y="2205930"/>
            <a:ext cx="4905823" cy="40840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orthemommas.com/wp-content/uploads/2015/05/Pante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282" y="2290576"/>
            <a:ext cx="5511711" cy="39994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bs.twimg.com/profile_images/473412614387535872/anW5fha_.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764" y="25758"/>
            <a:ext cx="2544517" cy="254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04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Brands</a:t>
            </a:r>
          </a:p>
        </p:txBody>
      </p:sp>
      <p:sp>
        <p:nvSpPr>
          <p:cNvPr id="3" name="Content Placeholder 2"/>
          <p:cNvSpPr>
            <a:spLocks noGrp="1"/>
          </p:cNvSpPr>
          <p:nvPr>
            <p:ph idx="1"/>
          </p:nvPr>
        </p:nvSpPr>
        <p:spPr>
          <a:xfrm>
            <a:off x="1154954" y="2603500"/>
            <a:ext cx="9920877" cy="3416300"/>
          </a:xfrm>
        </p:spPr>
        <p:txBody>
          <a:bodyPr>
            <a:normAutofit/>
          </a:bodyPr>
          <a:lstStyle/>
          <a:p>
            <a:pPr marL="0" indent="0">
              <a:buNone/>
            </a:pPr>
            <a:r>
              <a:rPr lang="en-US" sz="2000" b="1" dirty="0"/>
              <a:t>Individual branding, also called individual product branding or multi branding. It is the marketing strategy of giving each product in a portfolio its own unique brand name.</a:t>
            </a:r>
          </a:p>
          <a:p>
            <a:r>
              <a:rPr lang="en-US" sz="2000" dirty="0"/>
              <a:t>The </a:t>
            </a:r>
            <a:r>
              <a:rPr lang="en-US" sz="2000" u="sng" dirty="0"/>
              <a:t>advantage</a:t>
            </a:r>
            <a:r>
              <a:rPr lang="en-US" sz="2000" dirty="0"/>
              <a:t> of individual branding is that each product has an image and identity that is unique.</a:t>
            </a:r>
          </a:p>
          <a:p>
            <a:r>
              <a:rPr lang="en-US" sz="2000" dirty="0"/>
              <a:t>The </a:t>
            </a:r>
            <a:r>
              <a:rPr lang="en-US" sz="2000" u="sng" dirty="0"/>
              <a:t>disadvantage</a:t>
            </a:r>
            <a:r>
              <a:rPr lang="en-US" sz="2000" dirty="0"/>
              <a:t> are difficulty, complexity &amp; expense involved in developing separate marketing programs to build sufficient levels of brand equity.</a:t>
            </a:r>
          </a:p>
        </p:txBody>
      </p:sp>
    </p:spTree>
    <p:extLst>
      <p:ext uri="{BB962C8B-B14F-4D97-AF65-F5344CB8AC3E}">
        <p14:creationId xmlns:p14="http://schemas.microsoft.com/office/powerpoint/2010/main" val="48581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hubble.pgsitecore.com/en-us/-/media/HeadandShoulders/Images/Callouts/Desktop/Carousel/Promo/browse_24_collections_retina2.jpg?h=730&amp;la=en-US&amp;w=1240&amp;v=1-201512140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743" y="1931071"/>
            <a:ext cx="7806699" cy="45958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logok.org/wp-content/uploads/2014/04/PG-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26" y="443072"/>
            <a:ext cx="4409522" cy="330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8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Modifiers</a:t>
            </a:r>
          </a:p>
        </p:txBody>
      </p:sp>
      <p:sp>
        <p:nvSpPr>
          <p:cNvPr id="3" name="Content Placeholder 2"/>
          <p:cNvSpPr>
            <a:spLocks noGrp="1"/>
          </p:cNvSpPr>
          <p:nvPr>
            <p:ph idx="1"/>
          </p:nvPr>
        </p:nvSpPr>
        <p:spPr>
          <a:xfrm>
            <a:off x="1154954" y="2603500"/>
            <a:ext cx="9727694" cy="3416300"/>
          </a:xfrm>
        </p:spPr>
        <p:txBody>
          <a:bodyPr>
            <a:normAutofit/>
          </a:bodyPr>
          <a:lstStyle/>
          <a:p>
            <a:pPr marL="0" indent="0">
              <a:buNone/>
            </a:pPr>
            <a:r>
              <a:rPr lang="en-US" sz="2000" b="1" dirty="0"/>
              <a:t>Modifier refers to word, phrase or clause that functions as an adjective or adverb to qualify the meaning of other word.</a:t>
            </a:r>
          </a:p>
          <a:p>
            <a:r>
              <a:rPr lang="en-US" sz="2000" dirty="0"/>
              <a:t>Regardless of whether corporate, family or individual brands are employed it is often necessary to further distinguish brand according to the different types of items or models involved. </a:t>
            </a:r>
            <a:endParaRPr lang="en-US" sz="2000" dirty="0" smtClean="0"/>
          </a:p>
          <a:p>
            <a:r>
              <a:rPr lang="en-US" sz="2000" dirty="0"/>
              <a:t>Modifies help communicate how different products within a category that share the same brand name differs on one or more significant attributes or other in the same brand family </a:t>
            </a:r>
          </a:p>
          <a:p>
            <a:endParaRPr lang="en-US" sz="2000" dirty="0"/>
          </a:p>
        </p:txBody>
      </p:sp>
    </p:spTree>
    <p:extLst>
      <p:ext uri="{BB962C8B-B14F-4D97-AF65-F5344CB8AC3E}">
        <p14:creationId xmlns:p14="http://schemas.microsoft.com/office/powerpoint/2010/main" val="1031575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alnilgift.com/media/catalog/product/cache/1/image/9df78eab33525d08d6e5fb8d27136e95/r/a/radhuni_chicken_roast_mas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3" y="339926"/>
            <a:ext cx="5293217" cy="52932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alnilgift.com/media/catalog/product/cache/1/image/9df78eab33525d08d6e5fb8d27136e95/r/a/radhuni_red_chili_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822" y="1171978"/>
            <a:ext cx="5237408" cy="523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6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Brand </a:t>
            </a:r>
            <a:r>
              <a:rPr lang="en-US" b="1" dirty="0" smtClean="0"/>
              <a:t>Architecture</a:t>
            </a:r>
            <a:endParaRPr lang="en-US" b="1" dirty="0"/>
          </a:p>
        </p:txBody>
      </p:sp>
      <p:sp>
        <p:nvSpPr>
          <p:cNvPr id="3" name="Content Placeholder 2"/>
          <p:cNvSpPr>
            <a:spLocks noGrp="1"/>
          </p:cNvSpPr>
          <p:nvPr>
            <p:ph idx="1"/>
          </p:nvPr>
        </p:nvSpPr>
        <p:spPr>
          <a:xfrm>
            <a:off x="1154954" y="2603500"/>
            <a:ext cx="9895119" cy="3416300"/>
          </a:xfrm>
        </p:spPr>
        <p:txBody>
          <a:bodyPr>
            <a:normAutofit/>
          </a:bodyPr>
          <a:lstStyle/>
          <a:p>
            <a:pPr marL="0" indent="0">
              <a:buNone/>
            </a:pPr>
            <a:r>
              <a:rPr lang="en-US" sz="2000" b="1" dirty="0"/>
              <a:t>Brand Strategy</a:t>
            </a:r>
            <a:r>
              <a:rPr lang="en-US" sz="2000" dirty="0"/>
              <a:t> or </a:t>
            </a:r>
            <a:r>
              <a:rPr lang="en-US" sz="2000" b="1" dirty="0"/>
              <a:t>Brand Architecture</a:t>
            </a:r>
            <a:r>
              <a:rPr lang="en-US" sz="2000" dirty="0"/>
              <a:t> for a firm tells marketers which brand name, logos, symbols and so forth to apply to </a:t>
            </a:r>
            <a:r>
              <a:rPr lang="en-US" sz="2000" u="sng" dirty="0"/>
              <a:t>new</a:t>
            </a:r>
            <a:r>
              <a:rPr lang="en-US" sz="2000" dirty="0"/>
              <a:t> and </a:t>
            </a:r>
            <a:r>
              <a:rPr lang="en-US" sz="2000" u="sng" dirty="0"/>
              <a:t>existing</a:t>
            </a:r>
            <a:r>
              <a:rPr lang="en-US" sz="2000" dirty="0"/>
              <a:t> </a:t>
            </a:r>
            <a:r>
              <a:rPr lang="en-US" sz="2000" dirty="0" smtClean="0"/>
              <a:t>products </a:t>
            </a:r>
          </a:p>
          <a:p>
            <a:r>
              <a:rPr lang="en-US" sz="2000" dirty="0" smtClean="0"/>
              <a:t>We </a:t>
            </a:r>
            <a:r>
              <a:rPr lang="en-US" sz="2000" dirty="0"/>
              <a:t>often distinguish branding strategies by whether a firm is or should be employing an </a:t>
            </a:r>
            <a:r>
              <a:rPr lang="en-US" sz="2000" u="sng" dirty="0"/>
              <a:t>umbrella corporate</a:t>
            </a:r>
            <a:r>
              <a:rPr lang="en-US" sz="2000" dirty="0"/>
              <a:t> or family brand for all its products (As a branded house) or a collection of </a:t>
            </a:r>
            <a:r>
              <a:rPr lang="en-US" sz="2000" u="sng" dirty="0"/>
              <a:t>individual brands</a:t>
            </a:r>
            <a:r>
              <a:rPr lang="en-US" sz="2000" dirty="0"/>
              <a:t> all with different names (House of brands</a:t>
            </a:r>
            <a:r>
              <a:rPr lang="en-US" sz="2000" dirty="0" smtClean="0"/>
              <a:t>)</a:t>
            </a:r>
          </a:p>
          <a:p>
            <a:pPr marL="0" indent="0">
              <a:buNone/>
            </a:pPr>
            <a:r>
              <a:rPr lang="en-US" sz="2000" dirty="0"/>
              <a:t>Defines both the brand boundaries and brand complexity.</a:t>
            </a:r>
          </a:p>
          <a:p>
            <a:r>
              <a:rPr lang="en-US" sz="2000" dirty="0"/>
              <a:t>Which different products should share the same brand name?</a:t>
            </a:r>
          </a:p>
          <a:p>
            <a:r>
              <a:rPr lang="en-US" sz="2000" dirty="0"/>
              <a:t>How many variations of that brand name should we employ?</a:t>
            </a:r>
          </a:p>
          <a:p>
            <a:endParaRPr lang="en-US" sz="2000" dirty="0"/>
          </a:p>
        </p:txBody>
      </p:sp>
    </p:spTree>
    <p:extLst>
      <p:ext uri="{BB962C8B-B14F-4D97-AF65-F5344CB8AC3E}">
        <p14:creationId xmlns:p14="http://schemas.microsoft.com/office/powerpoint/2010/main" val="3873972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b="1" dirty="0"/>
              <a:t>Cause Marketing</a:t>
            </a:r>
            <a:r>
              <a:rPr lang="en-US" dirty="0"/>
              <a:t> to </a:t>
            </a:r>
            <a:r>
              <a:rPr lang="en-US" b="1" dirty="0"/>
              <a:t>Build Brand Equity</a:t>
            </a:r>
          </a:p>
        </p:txBody>
      </p:sp>
      <p:sp>
        <p:nvSpPr>
          <p:cNvPr id="3" name="Content Placeholder 2"/>
          <p:cNvSpPr>
            <a:spLocks noGrp="1"/>
          </p:cNvSpPr>
          <p:nvPr>
            <p:ph idx="1"/>
          </p:nvPr>
        </p:nvSpPr>
        <p:spPr>
          <a:xfrm>
            <a:off x="1154954" y="2603500"/>
            <a:ext cx="9753452" cy="3416300"/>
          </a:xfrm>
        </p:spPr>
        <p:txBody>
          <a:bodyPr>
            <a:normAutofit/>
          </a:bodyPr>
          <a:lstStyle/>
          <a:p>
            <a:pPr marL="0" indent="0">
              <a:buNone/>
            </a:pPr>
            <a:r>
              <a:rPr lang="en-US" sz="2400" dirty="0"/>
              <a:t>“Cause Related Marketing” or “Cause Marketing” is “</a:t>
            </a:r>
            <a:r>
              <a:rPr lang="en-US" sz="2400" dirty="0" smtClean="0"/>
              <a:t>the process </a:t>
            </a:r>
            <a:r>
              <a:rPr lang="en-US" sz="2400" dirty="0"/>
              <a:t>of formulating and implementing marketing </a:t>
            </a:r>
            <a:r>
              <a:rPr lang="en-US" sz="2400" dirty="0" smtClean="0"/>
              <a:t>activities that </a:t>
            </a:r>
            <a:r>
              <a:rPr lang="en-US" sz="2400" dirty="0"/>
              <a:t>are characterized by an offer from the firm to </a:t>
            </a:r>
            <a:r>
              <a:rPr lang="en-US" sz="2400" dirty="0" smtClean="0"/>
              <a:t>contribute a </a:t>
            </a:r>
            <a:r>
              <a:rPr lang="en-US" sz="2400" dirty="0"/>
              <a:t>specified amount to a designated cause when </a:t>
            </a:r>
            <a:r>
              <a:rPr lang="en-US" sz="2400" dirty="0" smtClean="0"/>
              <a:t>customers engage </a:t>
            </a:r>
            <a:r>
              <a:rPr lang="en-US" sz="2400" dirty="0"/>
              <a:t>in revenue providing exchanges that </a:t>
            </a:r>
            <a:r>
              <a:rPr lang="en-US" sz="2400" dirty="0" smtClean="0"/>
              <a:t>satisfy organizational </a:t>
            </a:r>
            <a:r>
              <a:rPr lang="en-US" sz="2400" dirty="0"/>
              <a:t>and individual objectives.”</a:t>
            </a:r>
          </a:p>
        </p:txBody>
      </p:sp>
    </p:spTree>
    <p:extLst>
      <p:ext uri="{BB962C8B-B14F-4D97-AF65-F5344CB8AC3E}">
        <p14:creationId xmlns:p14="http://schemas.microsoft.com/office/powerpoint/2010/main" val="2304124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Cause Marketing</a:t>
            </a:r>
          </a:p>
        </p:txBody>
      </p:sp>
      <p:sp>
        <p:nvSpPr>
          <p:cNvPr id="3" name="Content Placeholder 2"/>
          <p:cNvSpPr>
            <a:spLocks noGrp="1"/>
          </p:cNvSpPr>
          <p:nvPr>
            <p:ph idx="1"/>
          </p:nvPr>
        </p:nvSpPr>
        <p:spPr/>
        <p:txBody>
          <a:bodyPr>
            <a:normAutofit/>
          </a:bodyPr>
          <a:lstStyle/>
          <a:p>
            <a:r>
              <a:rPr lang="en-US" sz="2000" dirty="0"/>
              <a:t>Building </a:t>
            </a:r>
            <a:r>
              <a:rPr lang="en-US" sz="2000" u="sng" dirty="0"/>
              <a:t>brand awareness</a:t>
            </a:r>
          </a:p>
          <a:p>
            <a:r>
              <a:rPr lang="en-US" sz="2000" u="sng" dirty="0" smtClean="0"/>
              <a:t>Enhancing</a:t>
            </a:r>
            <a:r>
              <a:rPr lang="en-US" sz="2000" dirty="0" smtClean="0"/>
              <a:t> </a:t>
            </a:r>
            <a:r>
              <a:rPr lang="en-US" sz="2000" dirty="0"/>
              <a:t>brand image</a:t>
            </a:r>
          </a:p>
          <a:p>
            <a:r>
              <a:rPr lang="en-US" sz="2000" dirty="0" smtClean="0"/>
              <a:t>Establishing </a:t>
            </a:r>
            <a:r>
              <a:rPr lang="en-US" sz="2000" u="sng" dirty="0"/>
              <a:t>brand credibility</a:t>
            </a:r>
          </a:p>
          <a:p>
            <a:r>
              <a:rPr lang="en-US" sz="2000" dirty="0" smtClean="0"/>
              <a:t>Evoking </a:t>
            </a:r>
            <a:r>
              <a:rPr lang="en-US" sz="2000" u="sng" dirty="0"/>
              <a:t>brand feelings</a:t>
            </a:r>
          </a:p>
          <a:p>
            <a:r>
              <a:rPr lang="en-US" sz="2000" dirty="0" smtClean="0"/>
              <a:t>Creating </a:t>
            </a:r>
            <a:r>
              <a:rPr lang="en-US" sz="2000" dirty="0"/>
              <a:t>a sense of </a:t>
            </a:r>
            <a:r>
              <a:rPr lang="en-US" sz="2000" u="sng" dirty="0"/>
              <a:t>brand community</a:t>
            </a:r>
          </a:p>
          <a:p>
            <a:r>
              <a:rPr lang="en-US" sz="2000" dirty="0" smtClean="0"/>
              <a:t>Eliciting </a:t>
            </a:r>
            <a:r>
              <a:rPr lang="en-US" sz="2000" u="sng" dirty="0"/>
              <a:t>brand engagement</a:t>
            </a:r>
          </a:p>
        </p:txBody>
      </p:sp>
    </p:spTree>
    <p:extLst>
      <p:ext uri="{BB962C8B-B14F-4D97-AF65-F5344CB8AC3E}">
        <p14:creationId xmlns:p14="http://schemas.microsoft.com/office/powerpoint/2010/main" val="577508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Cause Marketing Programs</a:t>
            </a:r>
          </a:p>
        </p:txBody>
      </p:sp>
      <p:sp>
        <p:nvSpPr>
          <p:cNvPr id="3" name="Content Placeholder 2"/>
          <p:cNvSpPr>
            <a:spLocks noGrp="1"/>
          </p:cNvSpPr>
          <p:nvPr>
            <p:ph idx="1"/>
          </p:nvPr>
        </p:nvSpPr>
        <p:spPr>
          <a:xfrm>
            <a:off x="1154954" y="2603500"/>
            <a:ext cx="9792088" cy="3416300"/>
          </a:xfrm>
        </p:spPr>
        <p:txBody>
          <a:bodyPr/>
          <a:lstStyle/>
          <a:p>
            <a:r>
              <a:rPr lang="en-US" dirty="0"/>
              <a:t>CSM is </a:t>
            </a:r>
            <a:r>
              <a:rPr lang="en-US" b="1" dirty="0"/>
              <a:t>not</a:t>
            </a:r>
            <a:r>
              <a:rPr lang="en-US" dirty="0"/>
              <a:t> only done through advertising </a:t>
            </a:r>
          </a:p>
          <a:p>
            <a:r>
              <a:rPr lang="en-US" dirty="0" smtClean="0"/>
              <a:t>Product </a:t>
            </a:r>
            <a:r>
              <a:rPr lang="en-US" dirty="0"/>
              <a:t>development can also be done, i.e. develop a product purely associated with a cause, a </a:t>
            </a:r>
            <a:r>
              <a:rPr lang="en-US" b="1" dirty="0"/>
              <a:t>% of sales</a:t>
            </a:r>
            <a:r>
              <a:rPr lang="en-US" dirty="0"/>
              <a:t> go out to support this cause. </a:t>
            </a:r>
          </a:p>
          <a:p>
            <a:r>
              <a:rPr lang="en-US" dirty="0" smtClean="0"/>
              <a:t>Some </a:t>
            </a:r>
            <a:r>
              <a:rPr lang="en-US" dirty="0"/>
              <a:t>brands position themselves around causes i.e. Women’s Aid has been working with The Body Shop since 2004, as part of their long-running ‘Stop Violence in the Home’ campaign. The campaign aims to raise funds to develop projects that tackle the problem of domestic violence and raise awareness of the issue amongst their customers.</a:t>
            </a:r>
          </a:p>
        </p:txBody>
      </p:sp>
    </p:spTree>
    <p:extLst>
      <p:ext uri="{BB962C8B-B14F-4D97-AF65-F5344CB8AC3E}">
        <p14:creationId xmlns:p14="http://schemas.microsoft.com/office/powerpoint/2010/main" val="2017072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ytimg.com/vi/YZEP6glW4AQ/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099" y="311351"/>
            <a:ext cx="8292966" cy="62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9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Marketing</a:t>
            </a:r>
          </a:p>
        </p:txBody>
      </p:sp>
      <p:sp>
        <p:nvSpPr>
          <p:cNvPr id="3" name="Content Placeholder 2"/>
          <p:cNvSpPr>
            <a:spLocks noGrp="1"/>
          </p:cNvSpPr>
          <p:nvPr>
            <p:ph idx="1"/>
          </p:nvPr>
        </p:nvSpPr>
        <p:spPr/>
        <p:txBody>
          <a:bodyPr>
            <a:normAutofit/>
          </a:bodyPr>
          <a:lstStyle/>
          <a:p>
            <a:pPr marL="0" indent="0">
              <a:buNone/>
            </a:pPr>
            <a:r>
              <a:rPr lang="en-US" sz="2400" dirty="0"/>
              <a:t>A special case of cause marketing that is particularly concerned with the environment</a:t>
            </a:r>
          </a:p>
          <a:p>
            <a:pPr marL="0" indent="0">
              <a:buNone/>
            </a:pPr>
            <a:endParaRPr lang="en-US" sz="2400" dirty="0" smtClean="0"/>
          </a:p>
          <a:p>
            <a:pPr marL="0" indent="0">
              <a:buNone/>
            </a:pPr>
            <a:r>
              <a:rPr lang="en-US" sz="2400" dirty="0" smtClean="0"/>
              <a:t>Explosion </a:t>
            </a:r>
            <a:r>
              <a:rPr lang="en-US" sz="2400" dirty="0"/>
              <a:t>of environmentally friendly products and marketing programs</a:t>
            </a:r>
          </a:p>
          <a:p>
            <a:endParaRPr lang="en-US" sz="2400" dirty="0"/>
          </a:p>
          <a:p>
            <a:endParaRPr lang="en-US" sz="2400" dirty="0"/>
          </a:p>
        </p:txBody>
      </p:sp>
    </p:spTree>
    <p:extLst>
      <p:ext uri="{BB962C8B-B14F-4D97-AF65-F5344CB8AC3E}">
        <p14:creationId xmlns:p14="http://schemas.microsoft.com/office/powerpoint/2010/main" val="2403555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34elvfuwuckt2.cloudfront.net/wp-content/uploads/sites/21/2015/12/BAT-Uganda-62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369" y="743755"/>
            <a:ext cx="8885393" cy="50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06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meme.am/instances/400x/49618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867" y="669701"/>
            <a:ext cx="5601282" cy="560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4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bbrand.com/sites/default/files/Strategy%202%20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5" y="259977"/>
            <a:ext cx="9183272" cy="624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94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use of Br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6" y="828438"/>
            <a:ext cx="9447005" cy="533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83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Brand </a:t>
            </a:r>
            <a:r>
              <a:rPr lang="en-US" b="1" dirty="0" smtClean="0"/>
              <a:t>Architecture</a:t>
            </a:r>
            <a:endParaRPr lang="en-US" b="1" dirty="0"/>
          </a:p>
        </p:txBody>
      </p:sp>
      <p:sp>
        <p:nvSpPr>
          <p:cNvPr id="3" name="Content Placeholder 2"/>
          <p:cNvSpPr>
            <a:spLocks noGrp="1"/>
          </p:cNvSpPr>
          <p:nvPr>
            <p:ph idx="1"/>
          </p:nvPr>
        </p:nvSpPr>
        <p:spPr>
          <a:xfrm>
            <a:off x="1154954" y="2603500"/>
            <a:ext cx="9895119" cy="3416300"/>
          </a:xfrm>
        </p:spPr>
        <p:txBody>
          <a:bodyPr>
            <a:normAutofit/>
          </a:bodyPr>
          <a:lstStyle/>
          <a:p>
            <a:pPr marL="0" indent="0">
              <a:buNone/>
            </a:pPr>
            <a:r>
              <a:rPr lang="en-US" sz="2000" dirty="0" smtClean="0"/>
              <a:t>The </a:t>
            </a:r>
            <a:r>
              <a:rPr lang="en-US" sz="2000" dirty="0"/>
              <a:t>role of defining branding strategies and </a:t>
            </a:r>
            <a:r>
              <a:rPr lang="en-US" sz="2000" dirty="0" smtClean="0"/>
              <a:t>brand architecture </a:t>
            </a:r>
            <a:r>
              <a:rPr lang="en-US" sz="2000" dirty="0"/>
              <a:t>is two </a:t>
            </a:r>
            <a:r>
              <a:rPr lang="en-US" sz="2000" dirty="0" smtClean="0"/>
              <a:t>fold:</a:t>
            </a:r>
          </a:p>
          <a:p>
            <a:pPr>
              <a:buFont typeface="+mj-lt"/>
              <a:buAutoNum type="arabicPeriod"/>
            </a:pPr>
            <a:r>
              <a:rPr lang="en-US" sz="2000" b="1" dirty="0" smtClean="0"/>
              <a:t>Clarify</a:t>
            </a:r>
            <a:r>
              <a:rPr lang="en-US" sz="2000" dirty="0" smtClean="0"/>
              <a:t> </a:t>
            </a:r>
            <a:r>
              <a:rPr lang="en-US" sz="2000" b="1" dirty="0"/>
              <a:t>– Brand Awareness</a:t>
            </a:r>
            <a:r>
              <a:rPr lang="en-US" sz="2000" dirty="0"/>
              <a:t>: Improve the </a:t>
            </a:r>
            <a:r>
              <a:rPr lang="en-US" sz="2000" u="sng" dirty="0" smtClean="0"/>
              <a:t>customers understanding</a:t>
            </a:r>
            <a:r>
              <a:rPr lang="en-US" sz="2000" dirty="0" smtClean="0"/>
              <a:t> </a:t>
            </a:r>
            <a:r>
              <a:rPr lang="en-US" sz="2000" dirty="0"/>
              <a:t>and communicate the similarities </a:t>
            </a:r>
            <a:r>
              <a:rPr lang="en-US" sz="2000" dirty="0" smtClean="0"/>
              <a:t>and differences </a:t>
            </a:r>
            <a:r>
              <a:rPr lang="en-US" sz="2000" dirty="0"/>
              <a:t>between individual products</a:t>
            </a:r>
          </a:p>
          <a:p>
            <a:pPr>
              <a:buFont typeface="+mj-lt"/>
              <a:buAutoNum type="arabicPeriod"/>
            </a:pPr>
            <a:r>
              <a:rPr lang="en-US" sz="2000" b="1" dirty="0" smtClean="0"/>
              <a:t>Motivate</a:t>
            </a:r>
            <a:r>
              <a:rPr lang="en-US" sz="2000" dirty="0" smtClean="0"/>
              <a:t> </a:t>
            </a:r>
            <a:r>
              <a:rPr lang="en-US" sz="2000" b="1" dirty="0"/>
              <a:t>– Brand Image</a:t>
            </a:r>
            <a:r>
              <a:rPr lang="en-US" sz="2000" dirty="0"/>
              <a:t>: Maximize </a:t>
            </a:r>
            <a:r>
              <a:rPr lang="en-US" sz="2000" u="sng" dirty="0"/>
              <a:t>transfer of equity</a:t>
            </a:r>
            <a:r>
              <a:rPr lang="en-US" sz="2000" dirty="0"/>
              <a:t> </a:t>
            </a:r>
            <a:r>
              <a:rPr lang="en-US" sz="2000" dirty="0" smtClean="0"/>
              <a:t>to/from the </a:t>
            </a:r>
            <a:r>
              <a:rPr lang="en-US" sz="2000" dirty="0"/>
              <a:t>brand to individual products to improve trial and </a:t>
            </a:r>
            <a:r>
              <a:rPr lang="en-US" sz="2000" dirty="0" smtClean="0"/>
              <a:t>repeat purchase</a:t>
            </a:r>
            <a:endParaRPr lang="en-US" sz="2000" dirty="0"/>
          </a:p>
        </p:txBody>
      </p:sp>
    </p:spTree>
    <p:extLst>
      <p:ext uri="{BB962C8B-B14F-4D97-AF65-F5344CB8AC3E}">
        <p14:creationId xmlns:p14="http://schemas.microsoft.com/office/powerpoint/2010/main" val="407702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4" name="Rectangle 4"/>
          <p:cNvSpPr>
            <a:spLocks noGrp="1" noRot="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r>
              <a:rPr lang="en-US" sz="4000" dirty="0"/>
              <a:t>The </a:t>
            </a:r>
            <a:r>
              <a:rPr lang="en-US" sz="4000" b="1" dirty="0" smtClean="0"/>
              <a:t>Brand–Product </a:t>
            </a:r>
            <a:r>
              <a:rPr lang="en-US" sz="4000" b="1" dirty="0"/>
              <a:t>Matrix</a:t>
            </a:r>
            <a:endParaRPr lang="en-US" sz="4000" b="1" dirty="0">
              <a:solidFill>
                <a:schemeClr val="hlink"/>
              </a:solidFill>
            </a:endParaRPr>
          </a:p>
        </p:txBody>
      </p:sp>
      <p:sp>
        <p:nvSpPr>
          <p:cNvPr id="174085" name="Rectangle 5"/>
          <p:cNvSpPr>
            <a:spLocks noGrp="1" noChangeArrowheads="1"/>
          </p:cNvSpPr>
          <p:nvPr>
            <p:ph type="body" idx="1"/>
          </p:nvPr>
        </p:nvSpPr>
        <p:spPr>
          <a:xfrm>
            <a:off x="669701" y="2979201"/>
            <a:ext cx="10779617" cy="219392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p>
            <a:pPr marL="0" indent="0">
              <a:buNone/>
            </a:pPr>
            <a:r>
              <a:rPr lang="en-US" sz="2000" dirty="0"/>
              <a:t>Must </a:t>
            </a:r>
            <a:r>
              <a:rPr lang="en-US" sz="2000" dirty="0" smtClean="0"/>
              <a:t>define:</a:t>
            </a:r>
          </a:p>
          <a:p>
            <a:r>
              <a:rPr lang="en-US" sz="2000" b="1" dirty="0" smtClean="0"/>
              <a:t>Brand-Product </a:t>
            </a:r>
            <a:r>
              <a:rPr lang="en-US" sz="2000" b="1" dirty="0"/>
              <a:t>relationships (</a:t>
            </a:r>
            <a:r>
              <a:rPr lang="en-US" sz="2000" b="1" dirty="0" smtClean="0"/>
              <a:t>rows)</a:t>
            </a:r>
          </a:p>
          <a:p>
            <a:pPr lvl="1"/>
            <a:r>
              <a:rPr lang="en-US" dirty="0" smtClean="0"/>
              <a:t>Line </a:t>
            </a:r>
            <a:r>
              <a:rPr lang="en-US" dirty="0"/>
              <a:t>and category </a:t>
            </a:r>
            <a:r>
              <a:rPr lang="en-US" dirty="0" smtClean="0"/>
              <a:t>extensions</a:t>
            </a:r>
          </a:p>
          <a:p>
            <a:r>
              <a:rPr lang="en-US" sz="2000" b="1" dirty="0" smtClean="0"/>
              <a:t>Product-Brand </a:t>
            </a:r>
            <a:r>
              <a:rPr lang="en-US" sz="2000" b="1" dirty="0"/>
              <a:t>relationships (</a:t>
            </a:r>
            <a:r>
              <a:rPr lang="en-US" sz="2000" b="1" dirty="0" smtClean="0"/>
              <a:t>columns)</a:t>
            </a:r>
          </a:p>
          <a:p>
            <a:pPr lvl="1"/>
            <a:r>
              <a:rPr lang="en-US" dirty="0" smtClean="0"/>
              <a:t>Brand </a:t>
            </a:r>
            <a:r>
              <a:rPr lang="en-US" dirty="0"/>
              <a:t>portfolio</a:t>
            </a:r>
          </a:p>
        </p:txBody>
      </p:sp>
      <p:grpSp>
        <p:nvGrpSpPr>
          <p:cNvPr id="174102" name="Group 22"/>
          <p:cNvGrpSpPr>
            <a:grpSpLocks/>
          </p:cNvGrpSpPr>
          <p:nvPr/>
        </p:nvGrpSpPr>
        <p:grpSpPr bwMode="auto">
          <a:xfrm>
            <a:off x="6260210" y="2702419"/>
            <a:ext cx="5203825" cy="2516188"/>
            <a:chOff x="720" y="672"/>
            <a:chExt cx="3278" cy="1585"/>
          </a:xfrm>
        </p:grpSpPr>
        <p:sp>
          <p:nvSpPr>
            <p:cNvPr id="174086" name="Rectangle 6"/>
            <p:cNvSpPr>
              <a:spLocks noChangeArrowheads="1"/>
            </p:cNvSpPr>
            <p:nvPr/>
          </p:nvSpPr>
          <p:spPr bwMode="auto">
            <a:xfrm>
              <a:off x="1798" y="1220"/>
              <a:ext cx="2200" cy="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7" name="Line 7"/>
            <p:cNvSpPr>
              <a:spLocks noChangeShapeType="1"/>
            </p:cNvSpPr>
            <p:nvPr/>
          </p:nvSpPr>
          <p:spPr bwMode="auto">
            <a:xfrm>
              <a:off x="1813" y="1552"/>
              <a:ext cx="2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8" name="Line 8"/>
            <p:cNvSpPr>
              <a:spLocks noChangeShapeType="1"/>
            </p:cNvSpPr>
            <p:nvPr/>
          </p:nvSpPr>
          <p:spPr bwMode="auto">
            <a:xfrm>
              <a:off x="1813" y="1888"/>
              <a:ext cx="217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9" name="Line 9"/>
            <p:cNvSpPr>
              <a:spLocks noChangeShapeType="1"/>
            </p:cNvSpPr>
            <p:nvPr/>
          </p:nvSpPr>
          <p:spPr bwMode="auto">
            <a:xfrm>
              <a:off x="2850" y="1235"/>
              <a:ext cx="0" cy="9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0" name="Line 10"/>
            <p:cNvSpPr>
              <a:spLocks noChangeShapeType="1"/>
            </p:cNvSpPr>
            <p:nvPr/>
          </p:nvSpPr>
          <p:spPr bwMode="auto">
            <a:xfrm>
              <a:off x="3426" y="1235"/>
              <a:ext cx="0" cy="9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1" name="Line 11"/>
            <p:cNvSpPr>
              <a:spLocks noChangeShapeType="1"/>
            </p:cNvSpPr>
            <p:nvPr/>
          </p:nvSpPr>
          <p:spPr bwMode="auto">
            <a:xfrm>
              <a:off x="2322" y="1235"/>
              <a:ext cx="0" cy="97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2" name="Rectangle 12"/>
            <p:cNvSpPr>
              <a:spLocks noChangeArrowheads="1"/>
            </p:cNvSpPr>
            <p:nvPr/>
          </p:nvSpPr>
          <p:spPr bwMode="auto">
            <a:xfrm>
              <a:off x="1970" y="960"/>
              <a:ext cx="2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1</a:t>
              </a:r>
            </a:p>
          </p:txBody>
        </p:sp>
        <p:sp>
          <p:nvSpPr>
            <p:cNvPr id="174093" name="Rectangle 13"/>
            <p:cNvSpPr>
              <a:spLocks noChangeArrowheads="1"/>
            </p:cNvSpPr>
            <p:nvPr/>
          </p:nvSpPr>
          <p:spPr bwMode="auto">
            <a:xfrm>
              <a:off x="2498" y="960"/>
              <a:ext cx="2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2</a:t>
              </a:r>
            </a:p>
          </p:txBody>
        </p:sp>
        <p:sp>
          <p:nvSpPr>
            <p:cNvPr id="174094" name="Rectangle 14"/>
            <p:cNvSpPr>
              <a:spLocks noChangeArrowheads="1"/>
            </p:cNvSpPr>
            <p:nvPr/>
          </p:nvSpPr>
          <p:spPr bwMode="auto">
            <a:xfrm>
              <a:off x="3025" y="960"/>
              <a:ext cx="2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3</a:t>
              </a:r>
            </a:p>
          </p:txBody>
        </p:sp>
        <p:sp>
          <p:nvSpPr>
            <p:cNvPr id="174095" name="Rectangle 15"/>
            <p:cNvSpPr>
              <a:spLocks noChangeArrowheads="1"/>
            </p:cNvSpPr>
            <p:nvPr/>
          </p:nvSpPr>
          <p:spPr bwMode="auto">
            <a:xfrm>
              <a:off x="3601" y="960"/>
              <a:ext cx="2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4</a:t>
              </a:r>
            </a:p>
          </p:txBody>
        </p:sp>
        <p:sp>
          <p:nvSpPr>
            <p:cNvPr id="174096" name="Rectangle 16"/>
            <p:cNvSpPr>
              <a:spLocks noChangeArrowheads="1"/>
            </p:cNvSpPr>
            <p:nvPr/>
          </p:nvSpPr>
          <p:spPr bwMode="auto">
            <a:xfrm>
              <a:off x="1538" y="1296"/>
              <a:ext cx="25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A</a:t>
              </a:r>
            </a:p>
          </p:txBody>
        </p:sp>
        <p:sp>
          <p:nvSpPr>
            <p:cNvPr id="174097" name="Rectangle 17"/>
            <p:cNvSpPr>
              <a:spLocks noChangeArrowheads="1"/>
            </p:cNvSpPr>
            <p:nvPr/>
          </p:nvSpPr>
          <p:spPr bwMode="auto">
            <a:xfrm>
              <a:off x="1538" y="1632"/>
              <a:ext cx="24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B</a:t>
              </a:r>
            </a:p>
          </p:txBody>
        </p:sp>
        <p:sp>
          <p:nvSpPr>
            <p:cNvPr id="174098" name="Rectangle 18"/>
            <p:cNvSpPr>
              <a:spLocks noChangeArrowheads="1"/>
            </p:cNvSpPr>
            <p:nvPr/>
          </p:nvSpPr>
          <p:spPr bwMode="auto">
            <a:xfrm>
              <a:off x="1538" y="1968"/>
              <a:ext cx="24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C</a:t>
              </a:r>
            </a:p>
          </p:txBody>
        </p:sp>
        <p:sp>
          <p:nvSpPr>
            <p:cNvPr id="174099" name="Rectangle 19"/>
            <p:cNvSpPr>
              <a:spLocks noChangeArrowheads="1"/>
            </p:cNvSpPr>
            <p:nvPr/>
          </p:nvSpPr>
          <p:spPr bwMode="auto">
            <a:xfrm>
              <a:off x="2496" y="672"/>
              <a:ext cx="79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Products</a:t>
              </a:r>
            </a:p>
          </p:txBody>
        </p:sp>
        <p:sp>
          <p:nvSpPr>
            <p:cNvPr id="174100" name="Rectangle 20"/>
            <p:cNvSpPr>
              <a:spLocks noChangeArrowheads="1"/>
            </p:cNvSpPr>
            <p:nvPr/>
          </p:nvSpPr>
          <p:spPr bwMode="auto">
            <a:xfrm>
              <a:off x="720" y="1627"/>
              <a:ext cx="6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400">
                  <a:latin typeface="Times New Roman" panose="02020603050405020304" pitchFamily="18" charset="0"/>
                </a:rPr>
                <a:t>Brands</a:t>
              </a:r>
            </a:p>
          </p:txBody>
        </p:sp>
      </p:grpSp>
    </p:spTree>
    <p:extLst>
      <p:ext uri="{BB962C8B-B14F-4D97-AF65-F5344CB8AC3E}">
        <p14:creationId xmlns:p14="http://schemas.microsoft.com/office/powerpoint/2010/main" val="3690924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smtClean="0"/>
              <a:t>Brand–Product </a:t>
            </a:r>
            <a:r>
              <a:rPr lang="en-US" b="1" dirty="0"/>
              <a:t>Matrix</a:t>
            </a:r>
          </a:p>
        </p:txBody>
      </p:sp>
      <p:sp>
        <p:nvSpPr>
          <p:cNvPr id="3" name="Content Placeholder 2"/>
          <p:cNvSpPr>
            <a:spLocks noGrp="1"/>
          </p:cNvSpPr>
          <p:nvPr>
            <p:ph idx="1"/>
          </p:nvPr>
        </p:nvSpPr>
        <p:spPr>
          <a:xfrm>
            <a:off x="1154954" y="2603500"/>
            <a:ext cx="9946635" cy="3416300"/>
          </a:xfrm>
        </p:spPr>
        <p:txBody>
          <a:bodyPr>
            <a:normAutofit/>
          </a:bodyPr>
          <a:lstStyle/>
          <a:p>
            <a:pPr marL="0" indent="0">
              <a:buNone/>
            </a:pPr>
            <a:r>
              <a:rPr lang="en-US" dirty="0"/>
              <a:t>The matrix has the brands of the firm as rows and </a:t>
            </a:r>
            <a:r>
              <a:rPr lang="en-US" dirty="0" smtClean="0"/>
              <a:t>the corresponding </a:t>
            </a:r>
            <a:r>
              <a:rPr lang="en-US" dirty="0"/>
              <a:t>products as columns</a:t>
            </a:r>
          </a:p>
          <a:p>
            <a:r>
              <a:rPr lang="en-US" dirty="0" smtClean="0"/>
              <a:t>The </a:t>
            </a:r>
            <a:r>
              <a:rPr lang="en-US" u="sng" dirty="0"/>
              <a:t>rows of the matrix</a:t>
            </a:r>
            <a:r>
              <a:rPr lang="en-US" dirty="0"/>
              <a:t> represent the </a:t>
            </a:r>
            <a:r>
              <a:rPr lang="en-US" dirty="0" smtClean="0"/>
              <a:t>brand-product relationships </a:t>
            </a:r>
            <a:r>
              <a:rPr lang="en-US" dirty="0"/>
              <a:t>and capture the brand extension </a:t>
            </a:r>
            <a:r>
              <a:rPr lang="en-US" dirty="0" smtClean="0"/>
              <a:t>strategies (Line Extension &amp; Category Extension) of the </a:t>
            </a:r>
            <a:r>
              <a:rPr lang="en-US" dirty="0"/>
              <a:t>firm in terms of number and nature of the products </a:t>
            </a:r>
            <a:r>
              <a:rPr lang="en-US" dirty="0" smtClean="0"/>
              <a:t>sold under </a:t>
            </a:r>
            <a:r>
              <a:rPr lang="en-US" dirty="0"/>
              <a:t>the firms different </a:t>
            </a:r>
            <a:r>
              <a:rPr lang="en-US" dirty="0" smtClean="0"/>
              <a:t>brands</a:t>
            </a:r>
          </a:p>
          <a:p>
            <a:r>
              <a:rPr lang="en-US" dirty="0"/>
              <a:t>The </a:t>
            </a:r>
            <a:r>
              <a:rPr lang="en-US" u="sng" dirty="0" smtClean="0"/>
              <a:t>columns of </a:t>
            </a:r>
            <a:r>
              <a:rPr lang="en-US" u="sng" dirty="0"/>
              <a:t>the matrix</a:t>
            </a:r>
            <a:r>
              <a:rPr lang="en-US" dirty="0"/>
              <a:t> represent the </a:t>
            </a:r>
            <a:r>
              <a:rPr lang="en-US" dirty="0" smtClean="0"/>
              <a:t>brand portfolio strategy in terms of the number and nature of the brands to be marketed in each category.</a:t>
            </a:r>
            <a:endParaRPr lang="en-US" dirty="0"/>
          </a:p>
          <a:p>
            <a:endParaRPr lang="en-US" dirty="0"/>
          </a:p>
        </p:txBody>
      </p:sp>
    </p:spTree>
    <p:extLst>
      <p:ext uri="{BB962C8B-B14F-4D97-AF65-F5344CB8AC3E}">
        <p14:creationId xmlns:p14="http://schemas.microsoft.com/office/powerpoint/2010/main" val="1649390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895</TotalTime>
  <Words>1512</Words>
  <Application>Microsoft Office PowerPoint</Application>
  <PresentationFormat>Widescreen</PresentationFormat>
  <Paragraphs>175</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Century Gothic</vt:lpstr>
      <vt:lpstr>Times New Roman</vt:lpstr>
      <vt:lpstr>Wingdings 3</vt:lpstr>
      <vt:lpstr>Ion Boardroom</vt:lpstr>
      <vt:lpstr>Designing &amp; Implementing Brand Architecture Strategies</vt:lpstr>
      <vt:lpstr>PowerPoint Presentation</vt:lpstr>
      <vt:lpstr>PowerPoint Presentation</vt:lpstr>
      <vt:lpstr>Brand Architecture</vt:lpstr>
      <vt:lpstr>PowerPoint Presentation</vt:lpstr>
      <vt:lpstr>PowerPoint Presentation</vt:lpstr>
      <vt:lpstr>Brand Architecture</vt:lpstr>
      <vt:lpstr>The Brand–Product Matrix</vt:lpstr>
      <vt:lpstr>The Brand–Product Matrix</vt:lpstr>
      <vt:lpstr>The Brand–Product Matrix</vt:lpstr>
      <vt:lpstr>Breadth of a Branding Strategy</vt:lpstr>
      <vt:lpstr>PowerPoint Presentation</vt:lpstr>
      <vt:lpstr>PowerPoint Presentation</vt:lpstr>
      <vt:lpstr>Depth of Branding Strategy </vt:lpstr>
      <vt:lpstr>PowerPoint Presentation</vt:lpstr>
      <vt:lpstr>Designing a Brand Portfolio </vt:lpstr>
      <vt:lpstr>Brand Roles in the Portfolio</vt:lpstr>
      <vt:lpstr>Flankers or Fighters </vt:lpstr>
      <vt:lpstr>Flankers or Fighters </vt:lpstr>
      <vt:lpstr>PowerPoint Presentation</vt:lpstr>
      <vt:lpstr>Cash Cows </vt:lpstr>
      <vt:lpstr>PowerPoint Presentation</vt:lpstr>
      <vt:lpstr>Low-End, Entry–Level or High-End Prestige Brands</vt:lpstr>
      <vt:lpstr>PowerPoint Presentation</vt:lpstr>
      <vt:lpstr>PowerPoint Presentation</vt:lpstr>
      <vt:lpstr>Brand Hierarchy</vt:lpstr>
      <vt:lpstr>Brand Hierarchy Tree: Toyota</vt:lpstr>
      <vt:lpstr>PowerPoint Presentation</vt:lpstr>
      <vt:lpstr>Brand Hierarchy Levels</vt:lpstr>
      <vt:lpstr>Corporate Brand</vt:lpstr>
      <vt:lpstr>PowerPoint Presentation</vt:lpstr>
      <vt:lpstr>PowerPoint Presentation</vt:lpstr>
      <vt:lpstr>Family Brands</vt:lpstr>
      <vt:lpstr>PowerPoint Presentation</vt:lpstr>
      <vt:lpstr>PowerPoint Presentation</vt:lpstr>
      <vt:lpstr>Individual Brands</vt:lpstr>
      <vt:lpstr>PowerPoint Presentation</vt:lpstr>
      <vt:lpstr>Modifiers</vt:lpstr>
      <vt:lpstr>PowerPoint Presentation</vt:lpstr>
      <vt:lpstr>Using Cause Marketing to Build Brand Equity</vt:lpstr>
      <vt:lpstr>Advantages of Cause Marketing</vt:lpstr>
      <vt:lpstr>Designing Cause Marketing Programs</vt:lpstr>
      <vt:lpstr>PowerPoint Presentation</vt:lpstr>
      <vt:lpstr>Green Marketing</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&amp; Implementing Branding Strategies</dc:title>
  <dc:creator>Faiz Hossain</dc:creator>
  <cp:lastModifiedBy>Faiz Hossain</cp:lastModifiedBy>
  <cp:revision>34</cp:revision>
  <dcterms:created xsi:type="dcterms:W3CDTF">2016-03-20T10:58:31Z</dcterms:created>
  <dcterms:modified xsi:type="dcterms:W3CDTF">2016-03-22T14:56:59Z</dcterms:modified>
</cp:coreProperties>
</file>